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80" r:id="rId4"/>
    <p:sldId id="287" r:id="rId5"/>
    <p:sldId id="288" r:id="rId6"/>
    <p:sldId id="289" r:id="rId7"/>
    <p:sldId id="290" r:id="rId8"/>
    <p:sldId id="281" r:id="rId9"/>
    <p:sldId id="284" r:id="rId10"/>
    <p:sldId id="291" r:id="rId11"/>
    <p:sldId id="265" r:id="rId12"/>
    <p:sldId id="260" r:id="rId13"/>
    <p:sldId id="293" r:id="rId14"/>
    <p:sldId id="294" r:id="rId15"/>
    <p:sldId id="263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D247"/>
    <a:srgbClr val="BDD7DB"/>
    <a:srgbClr val="C7D9EC"/>
    <a:srgbClr val="BED7DC"/>
    <a:srgbClr val="B0C3DC"/>
    <a:srgbClr val="AFC2DC"/>
    <a:srgbClr val="C3B2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14" autoAdjust="0"/>
    <p:restoredTop sz="86987" autoAdjust="0"/>
  </p:normalViewPr>
  <p:slideViewPr>
    <p:cSldViewPr snapToGrid="0">
      <p:cViewPr>
        <p:scale>
          <a:sx n="50" d="100"/>
          <a:sy n="50" d="100"/>
        </p:scale>
        <p:origin x="1052" y="-4"/>
      </p:cViewPr>
      <p:guideLst/>
    </p:cSldViewPr>
  </p:slideViewPr>
  <p:notesTextViewPr>
    <p:cViewPr>
      <p:scale>
        <a:sx n="33" d="100"/>
        <a:sy n="33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E8D59-385D-4990-B0B1-3CE00D4E0CFA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DFF22-5BAA-4C7C-9BBB-AF413D802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411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800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5DFF22-5BAA-4C7C-9BBB-AF413D80251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835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5DFF22-5BAA-4C7C-9BBB-AF413D80251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248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5DFF22-5BAA-4C7C-9BBB-AF413D80251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2770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5DFF22-5BAA-4C7C-9BBB-AF413D80251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7124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5DFF22-5BAA-4C7C-9BBB-AF413D80251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9199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5DFF22-5BAA-4C7C-9BBB-AF413D80251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05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DFF22-5BAA-4C7C-9BBB-AF413D80251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177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5DFF22-5BAA-4C7C-9BBB-AF413D80251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961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5DFF22-5BAA-4C7C-9BBB-AF413D80251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729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5DFF22-5BAA-4C7C-9BBB-AF413D80251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565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5DFF22-5BAA-4C7C-9BBB-AF413D80251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562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5DFF22-5BAA-4C7C-9BBB-AF413D80251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431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5DFF22-5BAA-4C7C-9BBB-AF413D80251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205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5DFF22-5BAA-4C7C-9BBB-AF413D80251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841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5DFF22-5BAA-4C7C-9BBB-AF413D80251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618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B405CC-D114-42DF-A999-6AE1B203D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38112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8CF696-CC5A-4C9B-A354-5B2632CFB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9AC1-8E8A-4F9F-9971-002DBE3EEF53}" type="datetime1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D488E6-0178-47A9-AB7F-4501ABD94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D555B-5320-4D88-AE68-0C806BD2A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269" y="6492875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AAE1DD9-DE4B-48F0-8909-A9C23DDAF7E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9BC9A96-C601-459C-9905-284E8CE4EEFF}"/>
              </a:ext>
            </a:extLst>
          </p:cNvPr>
          <p:cNvSpPr/>
          <p:nvPr userDrawn="1"/>
        </p:nvSpPr>
        <p:spPr>
          <a:xfrm>
            <a:off x="1138645" y="715644"/>
            <a:ext cx="9914709" cy="2168233"/>
          </a:xfrm>
          <a:prstGeom prst="roundRect">
            <a:avLst/>
          </a:prstGeom>
          <a:noFill/>
          <a:ln w="889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924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E88B76-37AB-4E93-BC52-0E644BF73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84D07D8-6BDD-4E17-8C62-0A8E13F7D3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8A2F49-E96D-4688-BB7E-318ACED5D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7A541-1B00-45AF-9A30-735E802254A0}" type="datetime1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2E6D41-496F-4764-B669-C41CDE6F8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40FA85-E18D-45A8-9139-4941BC9EB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E1DD9-DE4B-48F0-8909-A9C23DDAF7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154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E24DDE3-8FDD-4485-9E01-B7CF1A2BEB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1DD6CE-088F-406B-9911-BDAF259F15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7726BC-4654-494E-91DC-8B92189CA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C0585-E413-4B7D-B4A9-BDA38A23DA65}" type="datetime1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830B4B-98FA-49BE-951D-4FD18C56D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26AED1-EA35-4B10-A04A-A1A9AE99A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E1DD9-DE4B-48F0-8909-A9C23DDAF7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952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6B6F80-0A19-4D3E-A1B8-10A5CDB1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57" y="145589"/>
            <a:ext cx="9824275" cy="654783"/>
          </a:xfrm>
        </p:spPr>
        <p:txBody>
          <a:bodyPr>
            <a:normAutofit/>
          </a:bodyPr>
          <a:lstStyle>
            <a:lvl1pPr algn="l">
              <a:defRPr sz="32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BECCF0-2958-4974-9EDF-ACE7AD852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CCD7B-6431-4DB2-B35B-6208FB6E8040}" type="datetime1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95FE80-F462-46CF-A60A-2E77107C5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39AC9C4-224C-41FA-8D0C-238D69A9C6F6}"/>
              </a:ext>
            </a:extLst>
          </p:cNvPr>
          <p:cNvCxnSpPr>
            <a:cxnSpLocks/>
          </p:cNvCxnSpPr>
          <p:nvPr userDrawn="1"/>
        </p:nvCxnSpPr>
        <p:spPr>
          <a:xfrm>
            <a:off x="0" y="877725"/>
            <a:ext cx="12192000" cy="0"/>
          </a:xfrm>
          <a:prstGeom prst="line">
            <a:avLst/>
          </a:prstGeom>
          <a:ln w="635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슬라이드 번호 개체 틀 6">
            <a:extLst>
              <a:ext uri="{FF2B5EF4-FFF2-40B4-BE49-F238E27FC236}">
                <a16:creationId xmlns:a16="http://schemas.microsoft.com/office/drawing/2014/main" id="{6E0691F2-BD28-4CE6-96CF-AAEAF1107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0548" y="209686"/>
            <a:ext cx="1156061" cy="365125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9AAE1DD9-DE4B-48F0-8909-A9C23DDAF7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5965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CC0E1D-3275-4281-8F4D-7F6F3354F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C3A13B-99B1-48D5-AA3F-3226D8383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96D5A6-5EEE-4ABD-B059-62C5F991C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833DD-E13E-43C2-AC5B-E690DFBA1344}" type="datetime1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4AD4B1-125F-484D-BFD3-793ADCA07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6D7D56-44FE-454E-A332-EB8496BB4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E1DD9-DE4B-48F0-8909-A9C23DDAF7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858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1AE748-7B2E-4187-B8F1-616F094D7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F21E63-60BD-44EF-91A0-95DA9F79B0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FC0905-D36B-496D-915B-68321F2CC1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8C04E0-2809-4A1A-A00E-F1F678C62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2A99-B309-400E-84C7-590AF0D0705C}" type="datetime1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77BA14-6936-4BC0-9234-641D596F3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91EF27-ADA2-40C3-853D-D318F4D40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E1DD9-DE4B-48F0-8909-A9C23DDAF7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411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8DE031-66F5-4132-8259-68F408A73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D583B3-6596-4308-AAE5-7517FAE0B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32B46A-62EF-45E8-AE13-04304AD02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6CA362-143F-4319-B5E7-9935FB3920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06437F9-BBB8-4C17-AABC-7379975552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47E728E-9920-4EF9-BA80-A76791816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4A158-0EFF-40FA-98A8-DCC2ABCA3956}" type="datetime1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AD7DB16-230E-4632-9BB1-FF04666DB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E9F2E2D-E2F6-4816-A0CA-45A0D0D7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E1DD9-DE4B-48F0-8909-A9C23DDAF7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229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24D99-DD47-4417-9EC2-E28B81837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205D49-BEFE-4209-8846-1B8F440D6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C8DA6-1957-44F5-BC40-974ED9118BEC}" type="datetime1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1B7576-F7F9-4B02-A813-5F54051CC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1D6C9D-3FE9-4E6B-B4BC-02813B8CD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E1DD9-DE4B-48F0-8909-A9C23DDAF7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318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0669ED1-09E5-46C6-9F64-BDD27673E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02A6F-0776-40E4-8B29-EF579F209A11}" type="datetime1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B950A2F-FD8D-4C6D-8FC9-613F60B5F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C5D208-FB93-4587-A367-BB9268C6E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E1DD9-DE4B-48F0-8909-A9C23DDAF7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924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F4C4E-AC99-41CD-B62A-19F152EF9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8D22D0-C046-4840-9390-195104D3C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511202-1D84-450B-9A37-C4090FCC12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0AF805-C262-4FA8-BC57-9317B2C1B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333F5-B754-438D-9BD6-69264BEE151D}" type="datetime1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54B475-CDF5-43EC-8589-E1CE6C33C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A4709B-093B-4901-869E-6995CE6CA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E1DD9-DE4B-48F0-8909-A9C23DDAF7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098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1332BB-EF91-4BA2-AAB9-C345695A6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BDD1AD-DA29-42F5-86A6-200EAE8BBA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D72A3C-451D-47F3-B0A3-679675925F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2CDD3F-F691-4400-8783-14F46F605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036E-34F8-4954-A3AB-4C5A95BB7FD5}" type="datetime1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4ADFBB-6497-4752-AA84-1FD7CF4A2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43C302-59B8-4494-ADEE-1820BDB1B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E1DD9-DE4B-48F0-8909-A9C23DDAF7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868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B6ABA52-EE5A-4683-BC0A-7968958D8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5F50EA-ACEC-491C-A3A3-4A2B7646C9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EAA43B-F392-420D-8A68-405DD5C035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3D35C-48D8-422F-8827-1F2CE5C187A4}" type="datetime1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29BCA0-D781-4385-B756-1FC6ACF38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F61C75-5621-4741-9F65-1E392F679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E1DD9-DE4B-48F0-8909-A9C23DDAF7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784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microsoft.com/office/2007/relationships/hdphoto" Target="../media/hdphoto3.wdp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microsoft.com/office/2007/relationships/hdphoto" Target="../media/hdphoto4.wdp"/><Relationship Id="rId4" Type="http://schemas.openxmlformats.org/officeDocument/2006/relationships/image" Target="../media/image2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34E7CA-3DE2-4296-B8F4-1EA7BDC2F5EF}"/>
              </a:ext>
            </a:extLst>
          </p:cNvPr>
          <p:cNvSpPr txBox="1"/>
          <p:nvPr/>
        </p:nvSpPr>
        <p:spPr>
          <a:xfrm>
            <a:off x="1645919" y="1092529"/>
            <a:ext cx="90656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make</a:t>
            </a:r>
          </a:p>
          <a:p>
            <a:pPr algn="ctr"/>
            <a:r>
              <a:rPr lang="en-US" altLang="ko-K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channel high voltage amplifier</a:t>
            </a:r>
            <a:endParaRPr lang="ko-KR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F77573-7A5A-42ED-A3D3-785BBBDF5FD7}"/>
              </a:ext>
            </a:extLst>
          </p:cNvPr>
          <p:cNvSpPr txBox="1"/>
          <p:nvPr/>
        </p:nvSpPr>
        <p:spPr>
          <a:xfrm>
            <a:off x="4702628" y="4256118"/>
            <a:ext cx="2952206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Mar. 13th, 2020</a:t>
            </a:r>
          </a:p>
          <a:p>
            <a:pPr algn="ctr"/>
            <a:r>
              <a:rPr lang="en-US" altLang="ko-KR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Seongho</a:t>
            </a:r>
            <a:r>
              <a:rPr lang="en-US" altLang="ko-K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Kim</a:t>
            </a:r>
            <a:endParaRPr lang="ko-KR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6848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355A1D-3D6C-40DB-8B53-77B79D5DE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Making High Voltage Amplifier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05E61E-5497-498F-A3A9-165AA569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grpSp>
        <p:nvGrpSpPr>
          <p:cNvPr id="238" name="그룹 237">
            <a:extLst>
              <a:ext uri="{FF2B5EF4-FFF2-40B4-BE49-F238E27FC236}">
                <a16:creationId xmlns:a16="http://schemas.microsoft.com/office/drawing/2014/main" id="{C70F40EA-6A63-40FC-9A45-6B186A022135}"/>
              </a:ext>
            </a:extLst>
          </p:cNvPr>
          <p:cNvGrpSpPr/>
          <p:nvPr/>
        </p:nvGrpSpPr>
        <p:grpSpPr>
          <a:xfrm>
            <a:off x="442441" y="1231666"/>
            <a:ext cx="11294526" cy="5086661"/>
            <a:chOff x="442441" y="1231666"/>
            <a:chExt cx="11294526" cy="5086661"/>
          </a:xfrm>
        </p:grpSpPr>
        <p:grpSp>
          <p:nvGrpSpPr>
            <p:cNvPr id="229" name="그룹 228">
              <a:extLst>
                <a:ext uri="{FF2B5EF4-FFF2-40B4-BE49-F238E27FC236}">
                  <a16:creationId xmlns:a16="http://schemas.microsoft.com/office/drawing/2014/main" id="{17D945AB-31F1-43CE-8D31-C55AF63E84D6}"/>
                </a:ext>
              </a:extLst>
            </p:cNvPr>
            <p:cNvGrpSpPr/>
            <p:nvPr/>
          </p:nvGrpSpPr>
          <p:grpSpPr>
            <a:xfrm>
              <a:off x="442441" y="1231666"/>
              <a:ext cx="11294526" cy="5086661"/>
              <a:chOff x="133831" y="888766"/>
              <a:chExt cx="11294526" cy="5086661"/>
            </a:xfrm>
          </p:grpSpPr>
          <p:cxnSp>
            <p:nvCxnSpPr>
              <p:cNvPr id="222" name="직선 연결선 221">
                <a:extLst>
                  <a:ext uri="{FF2B5EF4-FFF2-40B4-BE49-F238E27FC236}">
                    <a16:creationId xmlns:a16="http://schemas.microsoft.com/office/drawing/2014/main" id="{FD730651-23D4-428A-B35E-FB318DDDA1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66107" y="2022108"/>
                <a:ext cx="1006743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0D255A5E-B08F-4485-AF1C-02031926AD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-496325" y="1654871"/>
                <a:ext cx="4539313" cy="3279002"/>
              </a:xfrm>
              <a:prstGeom prst="rect">
                <a:avLst/>
              </a:prstGeom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51692F58-36C4-47D7-AABC-0043490177A5}"/>
                  </a:ext>
                </a:extLst>
              </p:cNvPr>
              <p:cNvSpPr/>
              <p:nvPr/>
            </p:nvSpPr>
            <p:spPr>
              <a:xfrm>
                <a:off x="3153298" y="2679700"/>
                <a:ext cx="202676" cy="736600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D93E14F-E092-4B2C-97C6-AA6027E6D847}"/>
                  </a:ext>
                </a:extLst>
              </p:cNvPr>
              <p:cNvSpPr/>
              <p:nvPr/>
            </p:nvSpPr>
            <p:spPr>
              <a:xfrm>
                <a:off x="2990849" y="4619625"/>
                <a:ext cx="365125" cy="234950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BCC208CF-5625-4E1B-9CC6-80970B761AD9}"/>
                  </a:ext>
                </a:extLst>
              </p:cNvPr>
              <p:cNvSpPr/>
              <p:nvPr/>
            </p:nvSpPr>
            <p:spPr>
              <a:xfrm>
                <a:off x="3202477" y="3187501"/>
                <a:ext cx="93862" cy="93862"/>
              </a:xfrm>
              <a:prstGeom prst="ellipse">
                <a:avLst/>
              </a:prstGeom>
              <a:solidFill>
                <a:srgbClr val="00B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3015BE51-D09D-415B-986E-6438A7CA74C8}"/>
                  </a:ext>
                </a:extLst>
              </p:cNvPr>
              <p:cNvSpPr/>
              <p:nvPr/>
            </p:nvSpPr>
            <p:spPr>
              <a:xfrm>
                <a:off x="3202477" y="3036699"/>
                <a:ext cx="93862" cy="93862"/>
              </a:xfrm>
              <a:prstGeom prst="ellipse">
                <a:avLst/>
              </a:prstGeom>
              <a:solidFill>
                <a:srgbClr val="00B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81778102-DEA0-45A1-8B99-F48246EB6F2A}"/>
                  </a:ext>
                </a:extLst>
              </p:cNvPr>
              <p:cNvSpPr/>
              <p:nvPr/>
            </p:nvSpPr>
            <p:spPr>
              <a:xfrm>
                <a:off x="3202477" y="2877597"/>
                <a:ext cx="93862" cy="93862"/>
              </a:xfrm>
              <a:prstGeom prst="ellipse">
                <a:avLst/>
              </a:prstGeom>
              <a:solidFill>
                <a:srgbClr val="FFFF0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576421E6-B176-4CB6-BD1F-9DA4D61415FE}"/>
                  </a:ext>
                </a:extLst>
              </p:cNvPr>
              <p:cNvSpPr/>
              <p:nvPr/>
            </p:nvSpPr>
            <p:spPr>
              <a:xfrm>
                <a:off x="3205909" y="2708969"/>
                <a:ext cx="93862" cy="93862"/>
              </a:xfrm>
              <a:prstGeom prst="ellipse">
                <a:avLst/>
              </a:prstGeom>
              <a:solidFill>
                <a:srgbClr val="FFFF0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293F8737-FCFC-4D01-87B7-C5087F9201A6}"/>
                  </a:ext>
                </a:extLst>
              </p:cNvPr>
              <p:cNvSpPr/>
              <p:nvPr/>
            </p:nvSpPr>
            <p:spPr>
              <a:xfrm>
                <a:off x="3203860" y="4653392"/>
                <a:ext cx="93862" cy="93862"/>
              </a:xfrm>
              <a:prstGeom prst="ellipse">
                <a:avLst/>
              </a:prstGeom>
              <a:solidFill>
                <a:srgbClr val="FFFF0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C5A86A96-F63C-4459-BE7F-DC5230193049}"/>
                  </a:ext>
                </a:extLst>
              </p:cNvPr>
              <p:cNvSpPr/>
              <p:nvPr/>
            </p:nvSpPr>
            <p:spPr>
              <a:xfrm>
                <a:off x="3050424" y="4653392"/>
                <a:ext cx="93862" cy="93862"/>
              </a:xfrm>
              <a:prstGeom prst="ellipse">
                <a:avLst/>
              </a:prstGeom>
              <a:solidFill>
                <a:srgbClr val="00B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C9717387-D22F-4F9C-B5AD-EAC44900E4EC}"/>
                  </a:ext>
                </a:extLst>
              </p:cNvPr>
              <p:cNvSpPr/>
              <p:nvPr/>
            </p:nvSpPr>
            <p:spPr>
              <a:xfrm>
                <a:off x="904290" y="2926089"/>
                <a:ext cx="2049228" cy="1362353"/>
              </a:xfrm>
              <a:prstGeom prst="rect">
                <a:avLst/>
              </a:prstGeom>
              <a:solidFill>
                <a:schemeClr val="bg1">
                  <a:lumMod val="85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0D34E97A-3A5D-40B8-A3AC-8AE6A3843FCE}"/>
                  </a:ext>
                </a:extLst>
              </p:cNvPr>
              <p:cNvGrpSpPr/>
              <p:nvPr/>
            </p:nvGrpSpPr>
            <p:grpSpPr>
              <a:xfrm>
                <a:off x="1004654" y="2936481"/>
                <a:ext cx="1067120" cy="369332"/>
                <a:chOff x="1004654" y="2936481"/>
                <a:chExt cx="1067120" cy="369332"/>
              </a:xfrm>
            </p:grpSpPr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56100491-939C-49E1-BA5C-8684086F949C}"/>
                    </a:ext>
                  </a:extLst>
                </p:cNvPr>
                <p:cNvSpPr/>
                <p:nvPr/>
              </p:nvSpPr>
              <p:spPr>
                <a:xfrm>
                  <a:off x="1004654" y="3023610"/>
                  <a:ext cx="229906" cy="229906"/>
                </a:xfrm>
                <a:prstGeom prst="ellipse">
                  <a:avLst/>
                </a:prstGeom>
                <a:solidFill>
                  <a:srgbClr val="FFFF0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1CE7F80-DD2B-4371-A746-3DBC11CF8C91}"/>
                    </a:ext>
                  </a:extLst>
                </p:cNvPr>
                <p:cNvSpPr txBox="1"/>
                <p:nvPr/>
              </p:nvSpPr>
              <p:spPr>
                <a:xfrm>
                  <a:off x="1317394" y="2936481"/>
                  <a:ext cx="7543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: Ch1</a:t>
                  </a:r>
                  <a:endParaRPr lang="ko-KR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4F78E70B-B906-4684-A223-3FC4AFCE1F99}"/>
                  </a:ext>
                </a:extLst>
              </p:cNvPr>
              <p:cNvGrpSpPr/>
              <p:nvPr/>
            </p:nvGrpSpPr>
            <p:grpSpPr>
              <a:xfrm>
                <a:off x="1004450" y="3264024"/>
                <a:ext cx="1067324" cy="369332"/>
                <a:chOff x="1004450" y="3269836"/>
                <a:chExt cx="1067324" cy="369332"/>
              </a:xfrm>
            </p:grpSpPr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33793EAD-ED73-482A-A4B6-6D88AB9CA29C}"/>
                    </a:ext>
                  </a:extLst>
                </p:cNvPr>
                <p:cNvSpPr/>
                <p:nvPr/>
              </p:nvSpPr>
              <p:spPr>
                <a:xfrm>
                  <a:off x="1004450" y="3348054"/>
                  <a:ext cx="230110" cy="230110"/>
                </a:xfrm>
                <a:prstGeom prst="ellipse">
                  <a:avLst/>
                </a:prstGeom>
                <a:solidFill>
                  <a:srgbClr val="00B0F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B914840-C478-4F68-A60B-693955BC623D}"/>
                    </a:ext>
                  </a:extLst>
                </p:cNvPr>
                <p:cNvSpPr txBox="1"/>
                <p:nvPr/>
              </p:nvSpPr>
              <p:spPr>
                <a:xfrm>
                  <a:off x="1317394" y="3269836"/>
                  <a:ext cx="7543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: Ch2</a:t>
                  </a:r>
                  <a:endParaRPr lang="ko-KR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111515EA-4E24-45DF-BAAD-E116A7F46D3D}"/>
                  </a:ext>
                </a:extLst>
              </p:cNvPr>
              <p:cNvGrpSpPr/>
              <p:nvPr/>
            </p:nvGrpSpPr>
            <p:grpSpPr>
              <a:xfrm>
                <a:off x="1003796" y="3591567"/>
                <a:ext cx="1981886" cy="369332"/>
                <a:chOff x="1003796" y="3710095"/>
                <a:chExt cx="1981886" cy="369332"/>
              </a:xfrm>
            </p:grpSpPr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A6C9232B-4794-4E3B-9D0E-74B784AF3776}"/>
                    </a:ext>
                  </a:extLst>
                </p:cNvPr>
                <p:cNvSpPr/>
                <p:nvPr/>
              </p:nvSpPr>
              <p:spPr>
                <a:xfrm>
                  <a:off x="1003796" y="3800549"/>
                  <a:ext cx="230764" cy="188425"/>
                </a:xfrm>
                <a:prstGeom prst="rect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7534CE67-7780-42B6-99F4-35E44E7B0C1E}"/>
                    </a:ext>
                  </a:extLst>
                </p:cNvPr>
                <p:cNvSpPr txBox="1"/>
                <p:nvPr/>
              </p:nvSpPr>
              <p:spPr>
                <a:xfrm>
                  <a:off x="1317393" y="3710095"/>
                  <a:ext cx="166828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: Signal(GPIO)</a:t>
                  </a:r>
                  <a:endParaRPr lang="ko-KR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07B64FD6-C6BA-4CE5-A9BB-7F4017CF6D5A}"/>
                  </a:ext>
                </a:extLst>
              </p:cNvPr>
              <p:cNvGrpSpPr/>
              <p:nvPr/>
            </p:nvGrpSpPr>
            <p:grpSpPr>
              <a:xfrm>
                <a:off x="1007456" y="3919110"/>
                <a:ext cx="1972419" cy="369332"/>
                <a:chOff x="1007456" y="4101990"/>
                <a:chExt cx="1972419" cy="369332"/>
              </a:xfrm>
            </p:grpSpPr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35DFECA-1A11-42DF-812E-AA4DF1B3D6CC}"/>
                    </a:ext>
                  </a:extLst>
                </p:cNvPr>
                <p:cNvSpPr txBox="1"/>
                <p:nvPr/>
              </p:nvSpPr>
              <p:spPr>
                <a:xfrm>
                  <a:off x="1311586" y="4101990"/>
                  <a:ext cx="166828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: DAC</a:t>
                  </a:r>
                  <a:endParaRPr lang="ko-KR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90F2B4DD-A41E-42FB-9918-0427CC1A848B}"/>
                    </a:ext>
                  </a:extLst>
                </p:cNvPr>
                <p:cNvSpPr/>
                <p:nvPr/>
              </p:nvSpPr>
              <p:spPr>
                <a:xfrm>
                  <a:off x="1007456" y="4204664"/>
                  <a:ext cx="230764" cy="188425"/>
                </a:xfrm>
                <a:prstGeom prst="rect">
                  <a:avLst/>
                </a:prstGeom>
                <a:noFill/>
                <a:ln w="381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D2701C13-70ED-4E7B-A2DF-FE52106D7B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34415" y="2454598"/>
                <a:ext cx="3086525" cy="2643269"/>
              </a:xfrm>
              <a:prstGeom prst="rect">
                <a:avLst/>
              </a:prstGeom>
            </p:spPr>
          </p:pic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8B0887E8-3A1D-4C58-9146-5E24702E70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87588" y="2454598"/>
                <a:ext cx="3086525" cy="2643269"/>
              </a:xfrm>
              <a:prstGeom prst="rect">
                <a:avLst/>
              </a:prstGeom>
            </p:spPr>
          </p:pic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BE49E882-EF97-4F82-9499-9C9BFE8DC0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54475" y="4732014"/>
                <a:ext cx="2549811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5A90018B-1159-41A5-BBA2-0C07611428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45845" y="1562100"/>
                <a:ext cx="0" cy="294878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99653DA-D15C-4B8E-A1A3-C2B669875FE1}"/>
                  </a:ext>
                </a:extLst>
              </p:cNvPr>
              <p:cNvSpPr txBox="1"/>
              <p:nvPr/>
            </p:nvSpPr>
            <p:spPr>
              <a:xfrm>
                <a:off x="6947401" y="5452207"/>
                <a:ext cx="15430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 Ch 1 &gt;</a:t>
                </a:r>
                <a:endParaRPr lang="ko-KR" alt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307B5060-EC25-4AFC-B329-69400B601186}"/>
                  </a:ext>
                </a:extLst>
              </p:cNvPr>
              <p:cNvCxnSpPr/>
              <p:nvPr/>
            </p:nvCxnSpPr>
            <p:spPr>
              <a:xfrm>
                <a:off x="7048449" y="3005749"/>
                <a:ext cx="1432611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E01785C4-9D77-4716-8E60-909FB19955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43998" y="3005749"/>
                <a:ext cx="728852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575B50D7-A3CC-45EB-9931-40182FADD310}"/>
                  </a:ext>
                </a:extLst>
              </p:cNvPr>
              <p:cNvCxnSpPr>
                <a:cxnSpLocks/>
                <a:stCxn id="23" idx="0"/>
              </p:cNvCxnSpPr>
              <p:nvPr/>
            </p:nvCxnSpPr>
            <p:spPr>
              <a:xfrm>
                <a:off x="8101964" y="3131820"/>
                <a:ext cx="864" cy="137906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81BBE483-893E-489B-BCEA-716C79EFFD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10448" y="2630647"/>
                <a:ext cx="0" cy="29503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D198F892-CB7E-4888-B17D-7B79D9BA85B8}"/>
                  </a:ext>
                </a:extLst>
              </p:cNvPr>
              <p:cNvSpPr/>
              <p:nvPr/>
            </p:nvSpPr>
            <p:spPr>
              <a:xfrm>
                <a:off x="8101964" y="2910840"/>
                <a:ext cx="115581" cy="220980"/>
              </a:xfrm>
              <a:custGeom>
                <a:avLst/>
                <a:gdLst>
                  <a:gd name="connsiteX0" fmla="*/ 0 w 160104"/>
                  <a:gd name="connsiteY0" fmla="*/ 220980 h 220980"/>
                  <a:gd name="connsiteX1" fmla="*/ 160020 w 160104"/>
                  <a:gd name="connsiteY1" fmla="*/ 91440 h 220980"/>
                  <a:gd name="connsiteX2" fmla="*/ 22860 w 160104"/>
                  <a:gd name="connsiteY2" fmla="*/ 0 h 220980"/>
                  <a:gd name="connsiteX0" fmla="*/ 0 w 125211"/>
                  <a:gd name="connsiteY0" fmla="*/ 220980 h 220980"/>
                  <a:gd name="connsiteX1" fmla="*/ 125095 w 125211"/>
                  <a:gd name="connsiteY1" fmla="*/ 97790 h 220980"/>
                  <a:gd name="connsiteX2" fmla="*/ 22860 w 125211"/>
                  <a:gd name="connsiteY2" fmla="*/ 0 h 220980"/>
                  <a:gd name="connsiteX0" fmla="*/ 0 w 125152"/>
                  <a:gd name="connsiteY0" fmla="*/ 220980 h 220980"/>
                  <a:gd name="connsiteX1" fmla="*/ 125095 w 125152"/>
                  <a:gd name="connsiteY1" fmla="*/ 97790 h 220980"/>
                  <a:gd name="connsiteX2" fmla="*/ 16510 w 125152"/>
                  <a:gd name="connsiteY2" fmla="*/ 0 h 220980"/>
                  <a:gd name="connsiteX0" fmla="*/ 0 w 125275"/>
                  <a:gd name="connsiteY0" fmla="*/ 220980 h 220980"/>
                  <a:gd name="connsiteX1" fmla="*/ 125095 w 125275"/>
                  <a:gd name="connsiteY1" fmla="*/ 97790 h 220980"/>
                  <a:gd name="connsiteX2" fmla="*/ 16510 w 125275"/>
                  <a:gd name="connsiteY2" fmla="*/ 0 h 220980"/>
                  <a:gd name="connsiteX0" fmla="*/ 0 w 125275"/>
                  <a:gd name="connsiteY0" fmla="*/ 220980 h 220980"/>
                  <a:gd name="connsiteX1" fmla="*/ 125095 w 125275"/>
                  <a:gd name="connsiteY1" fmla="*/ 97790 h 220980"/>
                  <a:gd name="connsiteX2" fmla="*/ 16510 w 125275"/>
                  <a:gd name="connsiteY2" fmla="*/ 0 h 220980"/>
                  <a:gd name="connsiteX0" fmla="*/ 0 w 125275"/>
                  <a:gd name="connsiteY0" fmla="*/ 220980 h 220980"/>
                  <a:gd name="connsiteX1" fmla="*/ 125095 w 125275"/>
                  <a:gd name="connsiteY1" fmla="*/ 97790 h 220980"/>
                  <a:gd name="connsiteX2" fmla="*/ 16510 w 125275"/>
                  <a:gd name="connsiteY2" fmla="*/ 0 h 220980"/>
                  <a:gd name="connsiteX0" fmla="*/ 0 w 125201"/>
                  <a:gd name="connsiteY0" fmla="*/ 220980 h 220980"/>
                  <a:gd name="connsiteX1" fmla="*/ 125095 w 125201"/>
                  <a:gd name="connsiteY1" fmla="*/ 97790 h 220980"/>
                  <a:gd name="connsiteX2" fmla="*/ 16510 w 125201"/>
                  <a:gd name="connsiteY2" fmla="*/ 0 h 220980"/>
                  <a:gd name="connsiteX0" fmla="*/ 0 w 115581"/>
                  <a:gd name="connsiteY0" fmla="*/ 220980 h 220980"/>
                  <a:gd name="connsiteX1" fmla="*/ 115570 w 115581"/>
                  <a:gd name="connsiteY1" fmla="*/ 97790 h 220980"/>
                  <a:gd name="connsiteX2" fmla="*/ 6985 w 115581"/>
                  <a:gd name="connsiteY2" fmla="*/ 0 h 22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5581" h="220980">
                    <a:moveTo>
                      <a:pt x="0" y="220980"/>
                    </a:moveTo>
                    <a:cubicBezTo>
                      <a:pt x="40005" y="165100"/>
                      <a:pt x="114406" y="134620"/>
                      <a:pt x="115570" y="97790"/>
                    </a:cubicBezTo>
                    <a:cubicBezTo>
                      <a:pt x="116734" y="60960"/>
                      <a:pt x="31750" y="40640"/>
                      <a:pt x="6985" y="0"/>
                    </a:cubicBezTo>
                  </a:path>
                </a:pathLst>
              </a:cu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66FBA1AF-D738-4395-A85D-98C83B1A7123}"/>
                  </a:ext>
                </a:extLst>
              </p:cNvPr>
              <p:cNvSpPr/>
              <p:nvPr/>
            </p:nvSpPr>
            <p:spPr>
              <a:xfrm>
                <a:off x="7653741" y="2951380"/>
                <a:ext cx="111013" cy="11101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7E91D3AD-471B-42BC-9918-7204DD61FA54}"/>
                  </a:ext>
                </a:extLst>
              </p:cNvPr>
              <p:cNvCxnSpPr/>
              <p:nvPr/>
            </p:nvCxnSpPr>
            <p:spPr>
              <a:xfrm flipH="1">
                <a:off x="4542035" y="2630647"/>
                <a:ext cx="3576033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CD274853-BA1A-4221-85AC-92EF0F88883E}"/>
                  </a:ext>
                </a:extLst>
              </p:cNvPr>
              <p:cNvCxnSpPr>
                <a:cxnSpLocks/>
                <a:stCxn id="45" idx="6"/>
              </p:cNvCxnSpPr>
              <p:nvPr/>
            </p:nvCxnSpPr>
            <p:spPr>
              <a:xfrm>
                <a:off x="3296339" y="2924528"/>
                <a:ext cx="75813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72020419-E16D-4817-A0C8-9F6EB20D4A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96339" y="2762603"/>
                <a:ext cx="94863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63DB65E0-CB25-402A-9C09-CA8854FF312D}"/>
                  </a:ext>
                </a:extLst>
              </p:cNvPr>
              <p:cNvCxnSpPr/>
              <p:nvPr/>
            </p:nvCxnSpPr>
            <p:spPr>
              <a:xfrm>
                <a:off x="4054475" y="2936481"/>
                <a:ext cx="0" cy="17955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08BD65CD-29A1-4F38-BAF2-46E2772AAD85}"/>
                  </a:ext>
                </a:extLst>
              </p:cNvPr>
              <p:cNvCxnSpPr/>
              <p:nvPr/>
            </p:nvCxnSpPr>
            <p:spPr>
              <a:xfrm>
                <a:off x="4244975" y="2755900"/>
                <a:ext cx="0" cy="186372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자유형: 도형 77">
                <a:extLst>
                  <a:ext uri="{FF2B5EF4-FFF2-40B4-BE49-F238E27FC236}">
                    <a16:creationId xmlns:a16="http://schemas.microsoft.com/office/drawing/2014/main" id="{F526C204-CC65-4416-B96A-56B0016190B6}"/>
                  </a:ext>
                </a:extLst>
              </p:cNvPr>
              <p:cNvSpPr/>
              <p:nvPr/>
            </p:nvSpPr>
            <p:spPr>
              <a:xfrm>
                <a:off x="4236340" y="4618708"/>
                <a:ext cx="115581" cy="220980"/>
              </a:xfrm>
              <a:custGeom>
                <a:avLst/>
                <a:gdLst>
                  <a:gd name="connsiteX0" fmla="*/ 0 w 160104"/>
                  <a:gd name="connsiteY0" fmla="*/ 220980 h 220980"/>
                  <a:gd name="connsiteX1" fmla="*/ 160020 w 160104"/>
                  <a:gd name="connsiteY1" fmla="*/ 91440 h 220980"/>
                  <a:gd name="connsiteX2" fmla="*/ 22860 w 160104"/>
                  <a:gd name="connsiteY2" fmla="*/ 0 h 220980"/>
                  <a:gd name="connsiteX0" fmla="*/ 0 w 125211"/>
                  <a:gd name="connsiteY0" fmla="*/ 220980 h 220980"/>
                  <a:gd name="connsiteX1" fmla="*/ 125095 w 125211"/>
                  <a:gd name="connsiteY1" fmla="*/ 97790 h 220980"/>
                  <a:gd name="connsiteX2" fmla="*/ 22860 w 125211"/>
                  <a:gd name="connsiteY2" fmla="*/ 0 h 220980"/>
                  <a:gd name="connsiteX0" fmla="*/ 0 w 125152"/>
                  <a:gd name="connsiteY0" fmla="*/ 220980 h 220980"/>
                  <a:gd name="connsiteX1" fmla="*/ 125095 w 125152"/>
                  <a:gd name="connsiteY1" fmla="*/ 97790 h 220980"/>
                  <a:gd name="connsiteX2" fmla="*/ 16510 w 125152"/>
                  <a:gd name="connsiteY2" fmla="*/ 0 h 220980"/>
                  <a:gd name="connsiteX0" fmla="*/ 0 w 125275"/>
                  <a:gd name="connsiteY0" fmla="*/ 220980 h 220980"/>
                  <a:gd name="connsiteX1" fmla="*/ 125095 w 125275"/>
                  <a:gd name="connsiteY1" fmla="*/ 97790 h 220980"/>
                  <a:gd name="connsiteX2" fmla="*/ 16510 w 125275"/>
                  <a:gd name="connsiteY2" fmla="*/ 0 h 220980"/>
                  <a:gd name="connsiteX0" fmla="*/ 0 w 125275"/>
                  <a:gd name="connsiteY0" fmla="*/ 220980 h 220980"/>
                  <a:gd name="connsiteX1" fmla="*/ 125095 w 125275"/>
                  <a:gd name="connsiteY1" fmla="*/ 97790 h 220980"/>
                  <a:gd name="connsiteX2" fmla="*/ 16510 w 125275"/>
                  <a:gd name="connsiteY2" fmla="*/ 0 h 220980"/>
                  <a:gd name="connsiteX0" fmla="*/ 0 w 125275"/>
                  <a:gd name="connsiteY0" fmla="*/ 220980 h 220980"/>
                  <a:gd name="connsiteX1" fmla="*/ 125095 w 125275"/>
                  <a:gd name="connsiteY1" fmla="*/ 97790 h 220980"/>
                  <a:gd name="connsiteX2" fmla="*/ 16510 w 125275"/>
                  <a:gd name="connsiteY2" fmla="*/ 0 h 220980"/>
                  <a:gd name="connsiteX0" fmla="*/ 0 w 125201"/>
                  <a:gd name="connsiteY0" fmla="*/ 220980 h 220980"/>
                  <a:gd name="connsiteX1" fmla="*/ 125095 w 125201"/>
                  <a:gd name="connsiteY1" fmla="*/ 97790 h 220980"/>
                  <a:gd name="connsiteX2" fmla="*/ 16510 w 125201"/>
                  <a:gd name="connsiteY2" fmla="*/ 0 h 220980"/>
                  <a:gd name="connsiteX0" fmla="*/ 0 w 115581"/>
                  <a:gd name="connsiteY0" fmla="*/ 220980 h 220980"/>
                  <a:gd name="connsiteX1" fmla="*/ 115570 w 115581"/>
                  <a:gd name="connsiteY1" fmla="*/ 97790 h 220980"/>
                  <a:gd name="connsiteX2" fmla="*/ 6985 w 115581"/>
                  <a:gd name="connsiteY2" fmla="*/ 0 h 22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5581" h="220980">
                    <a:moveTo>
                      <a:pt x="0" y="220980"/>
                    </a:moveTo>
                    <a:cubicBezTo>
                      <a:pt x="40005" y="165100"/>
                      <a:pt x="114406" y="134620"/>
                      <a:pt x="115570" y="97790"/>
                    </a:cubicBezTo>
                    <a:cubicBezTo>
                      <a:pt x="116734" y="60960"/>
                      <a:pt x="31750" y="40640"/>
                      <a:pt x="6985" y="0"/>
                    </a:cubicBezTo>
                  </a:path>
                </a:pathLst>
              </a:cu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BC92F06F-396C-42D8-B03F-4DBD683CE4B3}"/>
                  </a:ext>
                </a:extLst>
              </p:cNvPr>
              <p:cNvCxnSpPr/>
              <p:nvPr/>
            </p:nvCxnSpPr>
            <p:spPr>
              <a:xfrm>
                <a:off x="4236340" y="4839688"/>
                <a:ext cx="0" cy="25817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9439222-BAF4-481D-98F4-12A077B8F3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6340" y="5097867"/>
                <a:ext cx="3881728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F7E066DB-1B0B-415E-BA2B-D283A9E9A73F}"/>
                  </a:ext>
                </a:extLst>
              </p:cNvPr>
              <p:cNvCxnSpPr/>
              <p:nvPr/>
            </p:nvCxnSpPr>
            <p:spPr>
              <a:xfrm flipH="1">
                <a:off x="8109584" y="4729198"/>
                <a:ext cx="201739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52DA62A5-C4CA-496D-9492-BB9D8DCF75DF}"/>
                  </a:ext>
                </a:extLst>
              </p:cNvPr>
              <p:cNvCxnSpPr/>
              <p:nvPr/>
            </p:nvCxnSpPr>
            <p:spPr>
              <a:xfrm>
                <a:off x="8109584" y="4737100"/>
                <a:ext cx="0" cy="36076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DF5A8D10-0DB9-4069-9B18-24D91B1D7E60}"/>
                  </a:ext>
                </a:extLst>
              </p:cNvPr>
              <p:cNvCxnSpPr/>
              <p:nvPr/>
            </p:nvCxnSpPr>
            <p:spPr>
              <a:xfrm flipH="1">
                <a:off x="4724400" y="3005749"/>
                <a:ext cx="22098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481DE8EB-2B59-4934-8EFD-F0C56D73B735}"/>
                  </a:ext>
                </a:extLst>
              </p:cNvPr>
              <p:cNvCxnSpPr>
                <a:cxnSpLocks/>
                <a:endCxn id="94" idx="0"/>
              </p:cNvCxnSpPr>
              <p:nvPr/>
            </p:nvCxnSpPr>
            <p:spPr>
              <a:xfrm flipH="1" flipV="1">
                <a:off x="4720720" y="2750387"/>
                <a:ext cx="3680" cy="2553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9E3F8E7A-A0C7-43BA-B520-FCF7F03EC780}"/>
                  </a:ext>
                </a:extLst>
              </p:cNvPr>
              <p:cNvSpPr/>
              <p:nvPr/>
            </p:nvSpPr>
            <p:spPr>
              <a:xfrm>
                <a:off x="4720720" y="2529407"/>
                <a:ext cx="115581" cy="220980"/>
              </a:xfrm>
              <a:custGeom>
                <a:avLst/>
                <a:gdLst>
                  <a:gd name="connsiteX0" fmla="*/ 0 w 160104"/>
                  <a:gd name="connsiteY0" fmla="*/ 220980 h 220980"/>
                  <a:gd name="connsiteX1" fmla="*/ 160020 w 160104"/>
                  <a:gd name="connsiteY1" fmla="*/ 91440 h 220980"/>
                  <a:gd name="connsiteX2" fmla="*/ 22860 w 160104"/>
                  <a:gd name="connsiteY2" fmla="*/ 0 h 220980"/>
                  <a:gd name="connsiteX0" fmla="*/ 0 w 125211"/>
                  <a:gd name="connsiteY0" fmla="*/ 220980 h 220980"/>
                  <a:gd name="connsiteX1" fmla="*/ 125095 w 125211"/>
                  <a:gd name="connsiteY1" fmla="*/ 97790 h 220980"/>
                  <a:gd name="connsiteX2" fmla="*/ 22860 w 125211"/>
                  <a:gd name="connsiteY2" fmla="*/ 0 h 220980"/>
                  <a:gd name="connsiteX0" fmla="*/ 0 w 125152"/>
                  <a:gd name="connsiteY0" fmla="*/ 220980 h 220980"/>
                  <a:gd name="connsiteX1" fmla="*/ 125095 w 125152"/>
                  <a:gd name="connsiteY1" fmla="*/ 97790 h 220980"/>
                  <a:gd name="connsiteX2" fmla="*/ 16510 w 125152"/>
                  <a:gd name="connsiteY2" fmla="*/ 0 h 220980"/>
                  <a:gd name="connsiteX0" fmla="*/ 0 w 125275"/>
                  <a:gd name="connsiteY0" fmla="*/ 220980 h 220980"/>
                  <a:gd name="connsiteX1" fmla="*/ 125095 w 125275"/>
                  <a:gd name="connsiteY1" fmla="*/ 97790 h 220980"/>
                  <a:gd name="connsiteX2" fmla="*/ 16510 w 125275"/>
                  <a:gd name="connsiteY2" fmla="*/ 0 h 220980"/>
                  <a:gd name="connsiteX0" fmla="*/ 0 w 125275"/>
                  <a:gd name="connsiteY0" fmla="*/ 220980 h 220980"/>
                  <a:gd name="connsiteX1" fmla="*/ 125095 w 125275"/>
                  <a:gd name="connsiteY1" fmla="*/ 97790 h 220980"/>
                  <a:gd name="connsiteX2" fmla="*/ 16510 w 125275"/>
                  <a:gd name="connsiteY2" fmla="*/ 0 h 220980"/>
                  <a:gd name="connsiteX0" fmla="*/ 0 w 125275"/>
                  <a:gd name="connsiteY0" fmla="*/ 220980 h 220980"/>
                  <a:gd name="connsiteX1" fmla="*/ 125095 w 125275"/>
                  <a:gd name="connsiteY1" fmla="*/ 97790 h 220980"/>
                  <a:gd name="connsiteX2" fmla="*/ 16510 w 125275"/>
                  <a:gd name="connsiteY2" fmla="*/ 0 h 220980"/>
                  <a:gd name="connsiteX0" fmla="*/ 0 w 125201"/>
                  <a:gd name="connsiteY0" fmla="*/ 220980 h 220980"/>
                  <a:gd name="connsiteX1" fmla="*/ 125095 w 125201"/>
                  <a:gd name="connsiteY1" fmla="*/ 97790 h 220980"/>
                  <a:gd name="connsiteX2" fmla="*/ 16510 w 125201"/>
                  <a:gd name="connsiteY2" fmla="*/ 0 h 220980"/>
                  <a:gd name="connsiteX0" fmla="*/ 0 w 115581"/>
                  <a:gd name="connsiteY0" fmla="*/ 220980 h 220980"/>
                  <a:gd name="connsiteX1" fmla="*/ 115570 w 115581"/>
                  <a:gd name="connsiteY1" fmla="*/ 97790 h 220980"/>
                  <a:gd name="connsiteX2" fmla="*/ 6985 w 115581"/>
                  <a:gd name="connsiteY2" fmla="*/ 0 h 22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5581" h="220980">
                    <a:moveTo>
                      <a:pt x="0" y="220980"/>
                    </a:moveTo>
                    <a:cubicBezTo>
                      <a:pt x="40005" y="165100"/>
                      <a:pt x="114406" y="134620"/>
                      <a:pt x="115570" y="97790"/>
                    </a:cubicBezTo>
                    <a:cubicBezTo>
                      <a:pt x="116734" y="60960"/>
                      <a:pt x="31750" y="40640"/>
                      <a:pt x="6985" y="0"/>
                    </a:cubicBezTo>
                  </a:path>
                </a:pathLst>
              </a:cu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F1C2F1BC-B069-49FD-BFC7-9879189213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8980" y="1813560"/>
                <a:ext cx="0" cy="72346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7B06D9D4-97E9-4BB1-9C43-9927C99B18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2477" y="2280487"/>
                <a:ext cx="550373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1C07FA59-EF7A-4901-992D-804F80DEB5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8519" y="4918912"/>
                <a:ext cx="2236242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B3DCA025-60B1-404C-97DB-5F3648DEFD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4375" y="4903874"/>
                <a:ext cx="179260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5" name="그림 104">
                <a:extLst>
                  <a:ext uri="{FF2B5EF4-FFF2-40B4-BE49-F238E27FC236}">
                    <a16:creationId xmlns:a16="http://schemas.microsoft.com/office/drawing/2014/main" id="{3D41652A-637F-4049-91E1-8268DBF1C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4127" b="96508" l="1392" r="95427">
                            <a14:foregroundMark x1="71571" y1="9524" x2="88668" y2="29524"/>
                            <a14:foregroundMark x1="88668" y1="29524" x2="88867" y2="34921"/>
                            <a14:foregroundMark x1="88072" y1="38413" x2="70179" y2="18413"/>
                            <a14:foregroundMark x1="92048" y1="34921" x2="70974" y2="42222"/>
                            <a14:foregroundMark x1="74950" y1="31429" x2="68390" y2="14286"/>
                            <a14:foregroundMark x1="92445" y1="34921" x2="80517" y2="40952"/>
                            <a14:foregroundMark x1="84692" y1="42540" x2="66998" y2="22222"/>
                            <a14:foregroundMark x1="66998" y1="22222" x2="65408" y2="15238"/>
                            <a14:foregroundMark x1="87276" y1="44444" x2="76143" y2="45714"/>
                            <a14:foregroundMark x1="76541" y1="7619" x2="74950" y2="4127"/>
                            <a14:foregroundMark x1="35984" y1="65714" x2="43340" y2="83175"/>
                            <a14:foregroundMark x1="34791" y1="75873" x2="38569" y2="87302"/>
                            <a14:foregroundMark x1="37376" y1="86667" x2="33797" y2="75873"/>
                            <a14:foregroundMark x1="31412" y1="77143" x2="36779" y2="88571"/>
                            <a14:foregroundMark x1="38569" y1="87937" x2="33996" y2="84127"/>
                            <a14:foregroundMark x1="32406" y1="77460" x2="35189" y2="86032"/>
                            <a14:foregroundMark x1="34791" y1="86667" x2="39761" y2="87619"/>
                            <a14:foregroundMark x1="76740" y1="7302" x2="84095" y2="20635"/>
                            <a14:foregroundMark x1="19763" y1="51456" x2="12922" y2="51111"/>
                            <a14:foregroundMark x1="31809" y1="52063" x2="26579" y2="51799"/>
                            <a14:foregroundMark x1="12922" y1="51111" x2="5368" y2="55556"/>
                            <a14:foregroundMark x1="16700" y1="47619" x2="23260" y2="32698"/>
                            <a14:foregroundMark x1="22465" y1="35238" x2="13519" y2="23492"/>
                            <a14:foregroundMark x1="20477" y1="29206" x2="13320" y2="23810"/>
                            <a14:foregroundMark x1="22465" y1="30476" x2="16501" y2="23810"/>
                            <a14:foregroundMark x1="19881" y1="26667" x2="4374" y2="31111"/>
                            <a14:foregroundMark x1="15706" y1="22857" x2="1789" y2="42857"/>
                            <a14:foregroundMark x1="1789" y1="42857" x2="9543" y2="49524"/>
                            <a14:foregroundMark x1="44930" y1="84762" x2="53678" y2="88889"/>
                            <a14:foregroundMark x1="47515" y1="94603" x2="47913" y2="96508"/>
                            <a14:foregroundMark x1="86879" y1="32381" x2="70378" y2="11111"/>
                            <a14:foregroundMark x1="94632" y1="33968" x2="95427" y2="45714"/>
                            <a14:backgroundMark x1="21670" y1="47619" x2="27237" y2="50476"/>
                            <a14:backgroundMark x1="13320" y1="34286" x2="12922" y2="34921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449777" y="888766"/>
                <a:ext cx="2559804" cy="1603058"/>
              </a:xfrm>
              <a:prstGeom prst="rect">
                <a:avLst/>
              </a:prstGeom>
            </p:spPr>
          </p:pic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id="{D4C3B3DC-1C2A-4611-8BA7-9CAD35A744CE}"/>
                  </a:ext>
                </a:extLst>
              </p:cNvPr>
              <p:cNvCxnSpPr/>
              <p:nvPr/>
            </p:nvCxnSpPr>
            <p:spPr>
              <a:xfrm>
                <a:off x="4720720" y="1813560"/>
                <a:ext cx="83426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타원 109">
                <a:extLst>
                  <a:ext uri="{FF2B5EF4-FFF2-40B4-BE49-F238E27FC236}">
                    <a16:creationId xmlns:a16="http://schemas.microsoft.com/office/drawing/2014/main" id="{BA2C00ED-714C-46FE-9413-84A9FA609A97}"/>
                  </a:ext>
                </a:extLst>
              </p:cNvPr>
              <p:cNvSpPr/>
              <p:nvPr/>
            </p:nvSpPr>
            <p:spPr>
              <a:xfrm>
                <a:off x="4448953" y="1361345"/>
                <a:ext cx="186164" cy="186164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2" name="직선 연결선 111">
                <a:extLst>
                  <a:ext uri="{FF2B5EF4-FFF2-40B4-BE49-F238E27FC236}">
                    <a16:creationId xmlns:a16="http://schemas.microsoft.com/office/drawing/2014/main" id="{8EA78A57-0F4E-4AFB-8BF3-F3A4E9A02306}"/>
                  </a:ext>
                </a:extLst>
              </p:cNvPr>
              <p:cNvCxnSpPr>
                <a:cxnSpLocks/>
                <a:stCxn id="47" idx="6"/>
              </p:cNvCxnSpPr>
              <p:nvPr/>
            </p:nvCxnSpPr>
            <p:spPr>
              <a:xfrm>
                <a:off x="3297722" y="4700323"/>
                <a:ext cx="25548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F710A342-6E2F-4FF6-8DD1-88E2AD47E4CA}"/>
                  </a:ext>
                </a:extLst>
              </p:cNvPr>
              <p:cNvCxnSpPr/>
              <p:nvPr/>
            </p:nvCxnSpPr>
            <p:spPr>
              <a:xfrm>
                <a:off x="3752850" y="2280487"/>
                <a:ext cx="0" cy="39921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CF17B808-30DC-4246-9FFD-9D9F10004585}"/>
                  </a:ext>
                </a:extLst>
              </p:cNvPr>
              <p:cNvSpPr/>
              <p:nvPr/>
            </p:nvSpPr>
            <p:spPr>
              <a:xfrm>
                <a:off x="3747759" y="2652113"/>
                <a:ext cx="115581" cy="220980"/>
              </a:xfrm>
              <a:custGeom>
                <a:avLst/>
                <a:gdLst>
                  <a:gd name="connsiteX0" fmla="*/ 0 w 160104"/>
                  <a:gd name="connsiteY0" fmla="*/ 220980 h 220980"/>
                  <a:gd name="connsiteX1" fmla="*/ 160020 w 160104"/>
                  <a:gd name="connsiteY1" fmla="*/ 91440 h 220980"/>
                  <a:gd name="connsiteX2" fmla="*/ 22860 w 160104"/>
                  <a:gd name="connsiteY2" fmla="*/ 0 h 220980"/>
                  <a:gd name="connsiteX0" fmla="*/ 0 w 125211"/>
                  <a:gd name="connsiteY0" fmla="*/ 220980 h 220980"/>
                  <a:gd name="connsiteX1" fmla="*/ 125095 w 125211"/>
                  <a:gd name="connsiteY1" fmla="*/ 97790 h 220980"/>
                  <a:gd name="connsiteX2" fmla="*/ 22860 w 125211"/>
                  <a:gd name="connsiteY2" fmla="*/ 0 h 220980"/>
                  <a:gd name="connsiteX0" fmla="*/ 0 w 125152"/>
                  <a:gd name="connsiteY0" fmla="*/ 220980 h 220980"/>
                  <a:gd name="connsiteX1" fmla="*/ 125095 w 125152"/>
                  <a:gd name="connsiteY1" fmla="*/ 97790 h 220980"/>
                  <a:gd name="connsiteX2" fmla="*/ 16510 w 125152"/>
                  <a:gd name="connsiteY2" fmla="*/ 0 h 220980"/>
                  <a:gd name="connsiteX0" fmla="*/ 0 w 125275"/>
                  <a:gd name="connsiteY0" fmla="*/ 220980 h 220980"/>
                  <a:gd name="connsiteX1" fmla="*/ 125095 w 125275"/>
                  <a:gd name="connsiteY1" fmla="*/ 97790 h 220980"/>
                  <a:gd name="connsiteX2" fmla="*/ 16510 w 125275"/>
                  <a:gd name="connsiteY2" fmla="*/ 0 h 220980"/>
                  <a:gd name="connsiteX0" fmla="*/ 0 w 125275"/>
                  <a:gd name="connsiteY0" fmla="*/ 220980 h 220980"/>
                  <a:gd name="connsiteX1" fmla="*/ 125095 w 125275"/>
                  <a:gd name="connsiteY1" fmla="*/ 97790 h 220980"/>
                  <a:gd name="connsiteX2" fmla="*/ 16510 w 125275"/>
                  <a:gd name="connsiteY2" fmla="*/ 0 h 220980"/>
                  <a:gd name="connsiteX0" fmla="*/ 0 w 125275"/>
                  <a:gd name="connsiteY0" fmla="*/ 220980 h 220980"/>
                  <a:gd name="connsiteX1" fmla="*/ 125095 w 125275"/>
                  <a:gd name="connsiteY1" fmla="*/ 97790 h 220980"/>
                  <a:gd name="connsiteX2" fmla="*/ 16510 w 125275"/>
                  <a:gd name="connsiteY2" fmla="*/ 0 h 220980"/>
                  <a:gd name="connsiteX0" fmla="*/ 0 w 125201"/>
                  <a:gd name="connsiteY0" fmla="*/ 220980 h 220980"/>
                  <a:gd name="connsiteX1" fmla="*/ 125095 w 125201"/>
                  <a:gd name="connsiteY1" fmla="*/ 97790 h 220980"/>
                  <a:gd name="connsiteX2" fmla="*/ 16510 w 125201"/>
                  <a:gd name="connsiteY2" fmla="*/ 0 h 220980"/>
                  <a:gd name="connsiteX0" fmla="*/ 0 w 115581"/>
                  <a:gd name="connsiteY0" fmla="*/ 220980 h 220980"/>
                  <a:gd name="connsiteX1" fmla="*/ 115570 w 115581"/>
                  <a:gd name="connsiteY1" fmla="*/ 97790 h 220980"/>
                  <a:gd name="connsiteX2" fmla="*/ 6985 w 115581"/>
                  <a:gd name="connsiteY2" fmla="*/ 0 h 22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5581" h="220980">
                    <a:moveTo>
                      <a:pt x="0" y="220980"/>
                    </a:moveTo>
                    <a:cubicBezTo>
                      <a:pt x="40005" y="165100"/>
                      <a:pt x="114406" y="134620"/>
                      <a:pt x="115570" y="97790"/>
                    </a:cubicBezTo>
                    <a:cubicBezTo>
                      <a:pt x="116734" y="60960"/>
                      <a:pt x="31750" y="40640"/>
                      <a:pt x="6985" y="0"/>
                    </a:cubicBezTo>
                  </a:path>
                </a:pathLst>
              </a:cu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6852675B-B550-44A9-A29E-27985B2026B0}"/>
                  </a:ext>
                </a:extLst>
              </p:cNvPr>
              <p:cNvSpPr/>
              <p:nvPr/>
            </p:nvSpPr>
            <p:spPr>
              <a:xfrm>
                <a:off x="3730615" y="2857853"/>
                <a:ext cx="115581" cy="220980"/>
              </a:xfrm>
              <a:custGeom>
                <a:avLst/>
                <a:gdLst>
                  <a:gd name="connsiteX0" fmla="*/ 0 w 160104"/>
                  <a:gd name="connsiteY0" fmla="*/ 220980 h 220980"/>
                  <a:gd name="connsiteX1" fmla="*/ 160020 w 160104"/>
                  <a:gd name="connsiteY1" fmla="*/ 91440 h 220980"/>
                  <a:gd name="connsiteX2" fmla="*/ 22860 w 160104"/>
                  <a:gd name="connsiteY2" fmla="*/ 0 h 220980"/>
                  <a:gd name="connsiteX0" fmla="*/ 0 w 125211"/>
                  <a:gd name="connsiteY0" fmla="*/ 220980 h 220980"/>
                  <a:gd name="connsiteX1" fmla="*/ 125095 w 125211"/>
                  <a:gd name="connsiteY1" fmla="*/ 97790 h 220980"/>
                  <a:gd name="connsiteX2" fmla="*/ 22860 w 125211"/>
                  <a:gd name="connsiteY2" fmla="*/ 0 h 220980"/>
                  <a:gd name="connsiteX0" fmla="*/ 0 w 125152"/>
                  <a:gd name="connsiteY0" fmla="*/ 220980 h 220980"/>
                  <a:gd name="connsiteX1" fmla="*/ 125095 w 125152"/>
                  <a:gd name="connsiteY1" fmla="*/ 97790 h 220980"/>
                  <a:gd name="connsiteX2" fmla="*/ 16510 w 125152"/>
                  <a:gd name="connsiteY2" fmla="*/ 0 h 220980"/>
                  <a:gd name="connsiteX0" fmla="*/ 0 w 125275"/>
                  <a:gd name="connsiteY0" fmla="*/ 220980 h 220980"/>
                  <a:gd name="connsiteX1" fmla="*/ 125095 w 125275"/>
                  <a:gd name="connsiteY1" fmla="*/ 97790 h 220980"/>
                  <a:gd name="connsiteX2" fmla="*/ 16510 w 125275"/>
                  <a:gd name="connsiteY2" fmla="*/ 0 h 220980"/>
                  <a:gd name="connsiteX0" fmla="*/ 0 w 125275"/>
                  <a:gd name="connsiteY0" fmla="*/ 220980 h 220980"/>
                  <a:gd name="connsiteX1" fmla="*/ 125095 w 125275"/>
                  <a:gd name="connsiteY1" fmla="*/ 97790 h 220980"/>
                  <a:gd name="connsiteX2" fmla="*/ 16510 w 125275"/>
                  <a:gd name="connsiteY2" fmla="*/ 0 h 220980"/>
                  <a:gd name="connsiteX0" fmla="*/ 0 w 125275"/>
                  <a:gd name="connsiteY0" fmla="*/ 220980 h 220980"/>
                  <a:gd name="connsiteX1" fmla="*/ 125095 w 125275"/>
                  <a:gd name="connsiteY1" fmla="*/ 97790 h 220980"/>
                  <a:gd name="connsiteX2" fmla="*/ 16510 w 125275"/>
                  <a:gd name="connsiteY2" fmla="*/ 0 h 220980"/>
                  <a:gd name="connsiteX0" fmla="*/ 0 w 125201"/>
                  <a:gd name="connsiteY0" fmla="*/ 220980 h 220980"/>
                  <a:gd name="connsiteX1" fmla="*/ 125095 w 125201"/>
                  <a:gd name="connsiteY1" fmla="*/ 97790 h 220980"/>
                  <a:gd name="connsiteX2" fmla="*/ 16510 w 125201"/>
                  <a:gd name="connsiteY2" fmla="*/ 0 h 220980"/>
                  <a:gd name="connsiteX0" fmla="*/ 0 w 115581"/>
                  <a:gd name="connsiteY0" fmla="*/ 220980 h 220980"/>
                  <a:gd name="connsiteX1" fmla="*/ 115570 w 115581"/>
                  <a:gd name="connsiteY1" fmla="*/ 97790 h 220980"/>
                  <a:gd name="connsiteX2" fmla="*/ 6985 w 115581"/>
                  <a:gd name="connsiteY2" fmla="*/ 0 h 22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5581" h="220980">
                    <a:moveTo>
                      <a:pt x="0" y="220980"/>
                    </a:moveTo>
                    <a:cubicBezTo>
                      <a:pt x="40005" y="165100"/>
                      <a:pt x="114406" y="134620"/>
                      <a:pt x="115570" y="97790"/>
                    </a:cubicBezTo>
                    <a:cubicBezTo>
                      <a:pt x="116734" y="60960"/>
                      <a:pt x="31750" y="40640"/>
                      <a:pt x="6985" y="0"/>
                    </a:cubicBezTo>
                  </a:path>
                </a:pathLst>
              </a:cu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7" name="직선 연결선 116">
                <a:extLst>
                  <a:ext uri="{FF2B5EF4-FFF2-40B4-BE49-F238E27FC236}">
                    <a16:creationId xmlns:a16="http://schemas.microsoft.com/office/drawing/2014/main" id="{6684DDEE-5592-4200-A8E8-013688B7C9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8234" y="3075715"/>
                <a:ext cx="0" cy="184176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11513285-5400-4549-9573-789DD652BB8A}"/>
                  </a:ext>
                </a:extLst>
              </p:cNvPr>
              <p:cNvSpPr/>
              <p:nvPr/>
            </p:nvSpPr>
            <p:spPr>
              <a:xfrm rot="5400000" flipV="1">
                <a:off x="4196589" y="4861445"/>
                <a:ext cx="115581" cy="220980"/>
              </a:xfrm>
              <a:custGeom>
                <a:avLst/>
                <a:gdLst>
                  <a:gd name="connsiteX0" fmla="*/ 0 w 160104"/>
                  <a:gd name="connsiteY0" fmla="*/ 220980 h 220980"/>
                  <a:gd name="connsiteX1" fmla="*/ 160020 w 160104"/>
                  <a:gd name="connsiteY1" fmla="*/ 91440 h 220980"/>
                  <a:gd name="connsiteX2" fmla="*/ 22860 w 160104"/>
                  <a:gd name="connsiteY2" fmla="*/ 0 h 220980"/>
                  <a:gd name="connsiteX0" fmla="*/ 0 w 125211"/>
                  <a:gd name="connsiteY0" fmla="*/ 220980 h 220980"/>
                  <a:gd name="connsiteX1" fmla="*/ 125095 w 125211"/>
                  <a:gd name="connsiteY1" fmla="*/ 97790 h 220980"/>
                  <a:gd name="connsiteX2" fmla="*/ 22860 w 125211"/>
                  <a:gd name="connsiteY2" fmla="*/ 0 h 220980"/>
                  <a:gd name="connsiteX0" fmla="*/ 0 w 125152"/>
                  <a:gd name="connsiteY0" fmla="*/ 220980 h 220980"/>
                  <a:gd name="connsiteX1" fmla="*/ 125095 w 125152"/>
                  <a:gd name="connsiteY1" fmla="*/ 97790 h 220980"/>
                  <a:gd name="connsiteX2" fmla="*/ 16510 w 125152"/>
                  <a:gd name="connsiteY2" fmla="*/ 0 h 220980"/>
                  <a:gd name="connsiteX0" fmla="*/ 0 w 125275"/>
                  <a:gd name="connsiteY0" fmla="*/ 220980 h 220980"/>
                  <a:gd name="connsiteX1" fmla="*/ 125095 w 125275"/>
                  <a:gd name="connsiteY1" fmla="*/ 97790 h 220980"/>
                  <a:gd name="connsiteX2" fmla="*/ 16510 w 125275"/>
                  <a:gd name="connsiteY2" fmla="*/ 0 h 220980"/>
                  <a:gd name="connsiteX0" fmla="*/ 0 w 125275"/>
                  <a:gd name="connsiteY0" fmla="*/ 220980 h 220980"/>
                  <a:gd name="connsiteX1" fmla="*/ 125095 w 125275"/>
                  <a:gd name="connsiteY1" fmla="*/ 97790 h 220980"/>
                  <a:gd name="connsiteX2" fmla="*/ 16510 w 125275"/>
                  <a:gd name="connsiteY2" fmla="*/ 0 h 220980"/>
                  <a:gd name="connsiteX0" fmla="*/ 0 w 125275"/>
                  <a:gd name="connsiteY0" fmla="*/ 220980 h 220980"/>
                  <a:gd name="connsiteX1" fmla="*/ 125095 w 125275"/>
                  <a:gd name="connsiteY1" fmla="*/ 97790 h 220980"/>
                  <a:gd name="connsiteX2" fmla="*/ 16510 w 125275"/>
                  <a:gd name="connsiteY2" fmla="*/ 0 h 220980"/>
                  <a:gd name="connsiteX0" fmla="*/ 0 w 125201"/>
                  <a:gd name="connsiteY0" fmla="*/ 220980 h 220980"/>
                  <a:gd name="connsiteX1" fmla="*/ 125095 w 125201"/>
                  <a:gd name="connsiteY1" fmla="*/ 97790 h 220980"/>
                  <a:gd name="connsiteX2" fmla="*/ 16510 w 125201"/>
                  <a:gd name="connsiteY2" fmla="*/ 0 h 220980"/>
                  <a:gd name="connsiteX0" fmla="*/ 0 w 115581"/>
                  <a:gd name="connsiteY0" fmla="*/ 220980 h 220980"/>
                  <a:gd name="connsiteX1" fmla="*/ 115570 w 115581"/>
                  <a:gd name="connsiteY1" fmla="*/ 97790 h 220980"/>
                  <a:gd name="connsiteX2" fmla="*/ 6985 w 115581"/>
                  <a:gd name="connsiteY2" fmla="*/ 0 h 22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5581" h="220980">
                    <a:moveTo>
                      <a:pt x="0" y="220980"/>
                    </a:moveTo>
                    <a:cubicBezTo>
                      <a:pt x="40005" y="165100"/>
                      <a:pt x="114406" y="134620"/>
                      <a:pt x="115570" y="97790"/>
                    </a:cubicBezTo>
                    <a:cubicBezTo>
                      <a:pt x="116734" y="60960"/>
                      <a:pt x="31750" y="40640"/>
                      <a:pt x="6985" y="0"/>
                    </a:cubicBezTo>
                  </a:path>
                </a:pathLst>
              </a:cu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27CC5CCD-07D1-4DE1-888B-4977F4487C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8234" y="4914144"/>
                <a:ext cx="42415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타원 128">
                <a:extLst>
                  <a:ext uri="{FF2B5EF4-FFF2-40B4-BE49-F238E27FC236}">
                    <a16:creationId xmlns:a16="http://schemas.microsoft.com/office/drawing/2014/main" id="{3D81BA63-F288-421F-B2A3-EA8CF8282AAD}"/>
                  </a:ext>
                </a:extLst>
              </p:cNvPr>
              <p:cNvSpPr/>
              <p:nvPr/>
            </p:nvSpPr>
            <p:spPr>
              <a:xfrm>
                <a:off x="6084502" y="4873856"/>
                <a:ext cx="111013" cy="11101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DE5A6396-9426-4131-840B-21E84BFA9A17}"/>
                  </a:ext>
                </a:extLst>
              </p:cNvPr>
              <p:cNvSpPr/>
              <p:nvPr/>
            </p:nvSpPr>
            <p:spPr>
              <a:xfrm>
                <a:off x="6126556" y="5021960"/>
                <a:ext cx="121844" cy="177147"/>
              </a:xfrm>
              <a:custGeom>
                <a:avLst/>
                <a:gdLst>
                  <a:gd name="connsiteX0" fmla="*/ 0 w 160104"/>
                  <a:gd name="connsiteY0" fmla="*/ 220980 h 220980"/>
                  <a:gd name="connsiteX1" fmla="*/ 160020 w 160104"/>
                  <a:gd name="connsiteY1" fmla="*/ 91440 h 220980"/>
                  <a:gd name="connsiteX2" fmla="*/ 22860 w 160104"/>
                  <a:gd name="connsiteY2" fmla="*/ 0 h 220980"/>
                  <a:gd name="connsiteX0" fmla="*/ 0 w 125211"/>
                  <a:gd name="connsiteY0" fmla="*/ 220980 h 220980"/>
                  <a:gd name="connsiteX1" fmla="*/ 125095 w 125211"/>
                  <a:gd name="connsiteY1" fmla="*/ 97790 h 220980"/>
                  <a:gd name="connsiteX2" fmla="*/ 22860 w 125211"/>
                  <a:gd name="connsiteY2" fmla="*/ 0 h 220980"/>
                  <a:gd name="connsiteX0" fmla="*/ 0 w 125152"/>
                  <a:gd name="connsiteY0" fmla="*/ 220980 h 220980"/>
                  <a:gd name="connsiteX1" fmla="*/ 125095 w 125152"/>
                  <a:gd name="connsiteY1" fmla="*/ 97790 h 220980"/>
                  <a:gd name="connsiteX2" fmla="*/ 16510 w 125152"/>
                  <a:gd name="connsiteY2" fmla="*/ 0 h 220980"/>
                  <a:gd name="connsiteX0" fmla="*/ 0 w 125275"/>
                  <a:gd name="connsiteY0" fmla="*/ 220980 h 220980"/>
                  <a:gd name="connsiteX1" fmla="*/ 125095 w 125275"/>
                  <a:gd name="connsiteY1" fmla="*/ 97790 h 220980"/>
                  <a:gd name="connsiteX2" fmla="*/ 16510 w 125275"/>
                  <a:gd name="connsiteY2" fmla="*/ 0 h 220980"/>
                  <a:gd name="connsiteX0" fmla="*/ 0 w 125275"/>
                  <a:gd name="connsiteY0" fmla="*/ 220980 h 220980"/>
                  <a:gd name="connsiteX1" fmla="*/ 125095 w 125275"/>
                  <a:gd name="connsiteY1" fmla="*/ 97790 h 220980"/>
                  <a:gd name="connsiteX2" fmla="*/ 16510 w 125275"/>
                  <a:gd name="connsiteY2" fmla="*/ 0 h 220980"/>
                  <a:gd name="connsiteX0" fmla="*/ 0 w 125275"/>
                  <a:gd name="connsiteY0" fmla="*/ 220980 h 220980"/>
                  <a:gd name="connsiteX1" fmla="*/ 125095 w 125275"/>
                  <a:gd name="connsiteY1" fmla="*/ 97790 h 220980"/>
                  <a:gd name="connsiteX2" fmla="*/ 16510 w 125275"/>
                  <a:gd name="connsiteY2" fmla="*/ 0 h 220980"/>
                  <a:gd name="connsiteX0" fmla="*/ 0 w 125201"/>
                  <a:gd name="connsiteY0" fmla="*/ 220980 h 220980"/>
                  <a:gd name="connsiteX1" fmla="*/ 125095 w 125201"/>
                  <a:gd name="connsiteY1" fmla="*/ 97790 h 220980"/>
                  <a:gd name="connsiteX2" fmla="*/ 16510 w 125201"/>
                  <a:gd name="connsiteY2" fmla="*/ 0 h 220980"/>
                  <a:gd name="connsiteX0" fmla="*/ 0 w 115581"/>
                  <a:gd name="connsiteY0" fmla="*/ 220980 h 220980"/>
                  <a:gd name="connsiteX1" fmla="*/ 115570 w 115581"/>
                  <a:gd name="connsiteY1" fmla="*/ 97790 h 220980"/>
                  <a:gd name="connsiteX2" fmla="*/ 6985 w 115581"/>
                  <a:gd name="connsiteY2" fmla="*/ 0 h 22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5581" h="220980">
                    <a:moveTo>
                      <a:pt x="0" y="220980"/>
                    </a:moveTo>
                    <a:cubicBezTo>
                      <a:pt x="40005" y="165100"/>
                      <a:pt x="114406" y="134620"/>
                      <a:pt x="115570" y="97790"/>
                    </a:cubicBezTo>
                    <a:cubicBezTo>
                      <a:pt x="116734" y="60960"/>
                      <a:pt x="31750" y="40640"/>
                      <a:pt x="6985" y="0"/>
                    </a:cubicBezTo>
                  </a:path>
                </a:pathLst>
              </a:cu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id="{03E740D8-0734-4B42-8316-BA6B96155C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7401" y="4953415"/>
                <a:ext cx="0" cy="763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>
                <a:extLst>
                  <a:ext uri="{FF2B5EF4-FFF2-40B4-BE49-F238E27FC236}">
                    <a16:creationId xmlns:a16="http://schemas.microsoft.com/office/drawing/2014/main" id="{AAD4E8B9-6B45-4F9A-B681-96DBC7AC5F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6556" y="5189582"/>
                <a:ext cx="0" cy="17299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>
                <a:extLst>
                  <a:ext uri="{FF2B5EF4-FFF2-40B4-BE49-F238E27FC236}">
                    <a16:creationId xmlns:a16="http://schemas.microsoft.com/office/drawing/2014/main" id="{5746F0FC-30A7-4879-8ADF-80C9537386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7876" y="5353050"/>
                <a:ext cx="220649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연결선 143">
                <a:extLst>
                  <a:ext uri="{FF2B5EF4-FFF2-40B4-BE49-F238E27FC236}">
                    <a16:creationId xmlns:a16="http://schemas.microsoft.com/office/drawing/2014/main" id="{A678B894-DBCF-47B6-8BC6-85F7CC0D9F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4375" y="4890026"/>
                <a:ext cx="0" cy="4630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타원 147">
                <a:extLst>
                  <a:ext uri="{FF2B5EF4-FFF2-40B4-BE49-F238E27FC236}">
                    <a16:creationId xmlns:a16="http://schemas.microsoft.com/office/drawing/2014/main" id="{645ED76C-4D83-41AB-BA3E-34831BF1600A}"/>
                  </a:ext>
                </a:extLst>
              </p:cNvPr>
              <p:cNvSpPr/>
              <p:nvPr/>
            </p:nvSpPr>
            <p:spPr>
              <a:xfrm>
                <a:off x="9698738" y="4854575"/>
                <a:ext cx="111013" cy="11101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9" name="직선 연결선 148">
                <a:extLst>
                  <a:ext uri="{FF2B5EF4-FFF2-40B4-BE49-F238E27FC236}">
                    <a16:creationId xmlns:a16="http://schemas.microsoft.com/office/drawing/2014/main" id="{DB499E6F-BF63-462D-A7D8-D8009B5A48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44719" y="4956063"/>
                <a:ext cx="0" cy="24304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직선 연결선 150">
                <a:extLst>
                  <a:ext uri="{FF2B5EF4-FFF2-40B4-BE49-F238E27FC236}">
                    <a16:creationId xmlns:a16="http://schemas.microsoft.com/office/drawing/2014/main" id="{988EA5CC-5605-45C6-8610-9147FC81A9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44719" y="5189582"/>
                <a:ext cx="1628131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>
                <a:extLst>
                  <a:ext uri="{FF2B5EF4-FFF2-40B4-BE49-F238E27FC236}">
                    <a16:creationId xmlns:a16="http://schemas.microsoft.com/office/drawing/2014/main" id="{F743F578-FFDA-46C6-87AF-6A2AEB135A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72850" y="3005749"/>
                <a:ext cx="0" cy="219054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59595B01-ED54-4E86-8D61-E5E213C06756}"/>
                  </a:ext>
                </a:extLst>
              </p:cNvPr>
              <p:cNvSpPr/>
              <p:nvPr/>
            </p:nvSpPr>
            <p:spPr>
              <a:xfrm>
                <a:off x="11317344" y="2952467"/>
                <a:ext cx="111013" cy="11101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8" name="직선 연결선 157">
                <a:extLst>
                  <a:ext uri="{FF2B5EF4-FFF2-40B4-BE49-F238E27FC236}">
                    <a16:creationId xmlns:a16="http://schemas.microsoft.com/office/drawing/2014/main" id="{668F2955-CAD1-4B28-91F4-79C685DD9FC0}"/>
                  </a:ext>
                </a:extLst>
              </p:cNvPr>
              <p:cNvCxnSpPr>
                <a:cxnSpLocks/>
                <a:stCxn id="160" idx="0"/>
              </p:cNvCxnSpPr>
              <p:nvPr/>
            </p:nvCxnSpPr>
            <p:spPr>
              <a:xfrm>
                <a:off x="3552061" y="3005749"/>
                <a:ext cx="1147" cy="1713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0" name="자유형: 도형 159">
                <a:extLst>
                  <a:ext uri="{FF2B5EF4-FFF2-40B4-BE49-F238E27FC236}">
                    <a16:creationId xmlns:a16="http://schemas.microsoft.com/office/drawing/2014/main" id="{876B2E2C-0617-4DBF-B7D4-0A258E426C93}"/>
                  </a:ext>
                </a:extLst>
              </p:cNvPr>
              <p:cNvSpPr/>
              <p:nvPr/>
            </p:nvSpPr>
            <p:spPr>
              <a:xfrm>
                <a:off x="3552061" y="2850048"/>
                <a:ext cx="115581" cy="155701"/>
              </a:xfrm>
              <a:custGeom>
                <a:avLst/>
                <a:gdLst>
                  <a:gd name="connsiteX0" fmla="*/ 0 w 160104"/>
                  <a:gd name="connsiteY0" fmla="*/ 220980 h 220980"/>
                  <a:gd name="connsiteX1" fmla="*/ 160020 w 160104"/>
                  <a:gd name="connsiteY1" fmla="*/ 91440 h 220980"/>
                  <a:gd name="connsiteX2" fmla="*/ 22860 w 160104"/>
                  <a:gd name="connsiteY2" fmla="*/ 0 h 220980"/>
                  <a:gd name="connsiteX0" fmla="*/ 0 w 125211"/>
                  <a:gd name="connsiteY0" fmla="*/ 220980 h 220980"/>
                  <a:gd name="connsiteX1" fmla="*/ 125095 w 125211"/>
                  <a:gd name="connsiteY1" fmla="*/ 97790 h 220980"/>
                  <a:gd name="connsiteX2" fmla="*/ 22860 w 125211"/>
                  <a:gd name="connsiteY2" fmla="*/ 0 h 220980"/>
                  <a:gd name="connsiteX0" fmla="*/ 0 w 125152"/>
                  <a:gd name="connsiteY0" fmla="*/ 220980 h 220980"/>
                  <a:gd name="connsiteX1" fmla="*/ 125095 w 125152"/>
                  <a:gd name="connsiteY1" fmla="*/ 97790 h 220980"/>
                  <a:gd name="connsiteX2" fmla="*/ 16510 w 125152"/>
                  <a:gd name="connsiteY2" fmla="*/ 0 h 220980"/>
                  <a:gd name="connsiteX0" fmla="*/ 0 w 125275"/>
                  <a:gd name="connsiteY0" fmla="*/ 220980 h 220980"/>
                  <a:gd name="connsiteX1" fmla="*/ 125095 w 125275"/>
                  <a:gd name="connsiteY1" fmla="*/ 97790 h 220980"/>
                  <a:gd name="connsiteX2" fmla="*/ 16510 w 125275"/>
                  <a:gd name="connsiteY2" fmla="*/ 0 h 220980"/>
                  <a:gd name="connsiteX0" fmla="*/ 0 w 125275"/>
                  <a:gd name="connsiteY0" fmla="*/ 220980 h 220980"/>
                  <a:gd name="connsiteX1" fmla="*/ 125095 w 125275"/>
                  <a:gd name="connsiteY1" fmla="*/ 97790 h 220980"/>
                  <a:gd name="connsiteX2" fmla="*/ 16510 w 125275"/>
                  <a:gd name="connsiteY2" fmla="*/ 0 h 220980"/>
                  <a:gd name="connsiteX0" fmla="*/ 0 w 125275"/>
                  <a:gd name="connsiteY0" fmla="*/ 220980 h 220980"/>
                  <a:gd name="connsiteX1" fmla="*/ 125095 w 125275"/>
                  <a:gd name="connsiteY1" fmla="*/ 97790 h 220980"/>
                  <a:gd name="connsiteX2" fmla="*/ 16510 w 125275"/>
                  <a:gd name="connsiteY2" fmla="*/ 0 h 220980"/>
                  <a:gd name="connsiteX0" fmla="*/ 0 w 125201"/>
                  <a:gd name="connsiteY0" fmla="*/ 220980 h 220980"/>
                  <a:gd name="connsiteX1" fmla="*/ 125095 w 125201"/>
                  <a:gd name="connsiteY1" fmla="*/ 97790 h 220980"/>
                  <a:gd name="connsiteX2" fmla="*/ 16510 w 125201"/>
                  <a:gd name="connsiteY2" fmla="*/ 0 h 220980"/>
                  <a:gd name="connsiteX0" fmla="*/ 0 w 115581"/>
                  <a:gd name="connsiteY0" fmla="*/ 220980 h 220980"/>
                  <a:gd name="connsiteX1" fmla="*/ 115570 w 115581"/>
                  <a:gd name="connsiteY1" fmla="*/ 97790 h 220980"/>
                  <a:gd name="connsiteX2" fmla="*/ 6985 w 115581"/>
                  <a:gd name="connsiteY2" fmla="*/ 0 h 22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5581" h="220980">
                    <a:moveTo>
                      <a:pt x="0" y="220980"/>
                    </a:moveTo>
                    <a:cubicBezTo>
                      <a:pt x="40005" y="165100"/>
                      <a:pt x="114406" y="134620"/>
                      <a:pt x="115570" y="97790"/>
                    </a:cubicBezTo>
                    <a:cubicBezTo>
                      <a:pt x="116734" y="60960"/>
                      <a:pt x="31750" y="40640"/>
                      <a:pt x="6985" y="0"/>
                    </a:cubicBezTo>
                  </a:path>
                </a:pathLst>
              </a:cu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자유형: 도형 160">
                <a:extLst>
                  <a:ext uri="{FF2B5EF4-FFF2-40B4-BE49-F238E27FC236}">
                    <a16:creationId xmlns:a16="http://schemas.microsoft.com/office/drawing/2014/main" id="{BE86B9C0-EE95-4919-8301-81D2F2C56DF3}"/>
                  </a:ext>
                </a:extLst>
              </p:cNvPr>
              <p:cNvSpPr/>
              <p:nvPr/>
            </p:nvSpPr>
            <p:spPr>
              <a:xfrm>
                <a:off x="3565237" y="2700315"/>
                <a:ext cx="115581" cy="155701"/>
              </a:xfrm>
              <a:custGeom>
                <a:avLst/>
                <a:gdLst>
                  <a:gd name="connsiteX0" fmla="*/ 0 w 160104"/>
                  <a:gd name="connsiteY0" fmla="*/ 220980 h 220980"/>
                  <a:gd name="connsiteX1" fmla="*/ 160020 w 160104"/>
                  <a:gd name="connsiteY1" fmla="*/ 91440 h 220980"/>
                  <a:gd name="connsiteX2" fmla="*/ 22860 w 160104"/>
                  <a:gd name="connsiteY2" fmla="*/ 0 h 220980"/>
                  <a:gd name="connsiteX0" fmla="*/ 0 w 125211"/>
                  <a:gd name="connsiteY0" fmla="*/ 220980 h 220980"/>
                  <a:gd name="connsiteX1" fmla="*/ 125095 w 125211"/>
                  <a:gd name="connsiteY1" fmla="*/ 97790 h 220980"/>
                  <a:gd name="connsiteX2" fmla="*/ 22860 w 125211"/>
                  <a:gd name="connsiteY2" fmla="*/ 0 h 220980"/>
                  <a:gd name="connsiteX0" fmla="*/ 0 w 125152"/>
                  <a:gd name="connsiteY0" fmla="*/ 220980 h 220980"/>
                  <a:gd name="connsiteX1" fmla="*/ 125095 w 125152"/>
                  <a:gd name="connsiteY1" fmla="*/ 97790 h 220980"/>
                  <a:gd name="connsiteX2" fmla="*/ 16510 w 125152"/>
                  <a:gd name="connsiteY2" fmla="*/ 0 h 220980"/>
                  <a:gd name="connsiteX0" fmla="*/ 0 w 125275"/>
                  <a:gd name="connsiteY0" fmla="*/ 220980 h 220980"/>
                  <a:gd name="connsiteX1" fmla="*/ 125095 w 125275"/>
                  <a:gd name="connsiteY1" fmla="*/ 97790 h 220980"/>
                  <a:gd name="connsiteX2" fmla="*/ 16510 w 125275"/>
                  <a:gd name="connsiteY2" fmla="*/ 0 h 220980"/>
                  <a:gd name="connsiteX0" fmla="*/ 0 w 125275"/>
                  <a:gd name="connsiteY0" fmla="*/ 220980 h 220980"/>
                  <a:gd name="connsiteX1" fmla="*/ 125095 w 125275"/>
                  <a:gd name="connsiteY1" fmla="*/ 97790 h 220980"/>
                  <a:gd name="connsiteX2" fmla="*/ 16510 w 125275"/>
                  <a:gd name="connsiteY2" fmla="*/ 0 h 220980"/>
                  <a:gd name="connsiteX0" fmla="*/ 0 w 125275"/>
                  <a:gd name="connsiteY0" fmla="*/ 220980 h 220980"/>
                  <a:gd name="connsiteX1" fmla="*/ 125095 w 125275"/>
                  <a:gd name="connsiteY1" fmla="*/ 97790 h 220980"/>
                  <a:gd name="connsiteX2" fmla="*/ 16510 w 125275"/>
                  <a:gd name="connsiteY2" fmla="*/ 0 h 220980"/>
                  <a:gd name="connsiteX0" fmla="*/ 0 w 125201"/>
                  <a:gd name="connsiteY0" fmla="*/ 220980 h 220980"/>
                  <a:gd name="connsiteX1" fmla="*/ 125095 w 125201"/>
                  <a:gd name="connsiteY1" fmla="*/ 97790 h 220980"/>
                  <a:gd name="connsiteX2" fmla="*/ 16510 w 125201"/>
                  <a:gd name="connsiteY2" fmla="*/ 0 h 220980"/>
                  <a:gd name="connsiteX0" fmla="*/ 0 w 115581"/>
                  <a:gd name="connsiteY0" fmla="*/ 220980 h 220980"/>
                  <a:gd name="connsiteX1" fmla="*/ 115570 w 115581"/>
                  <a:gd name="connsiteY1" fmla="*/ 97790 h 220980"/>
                  <a:gd name="connsiteX2" fmla="*/ 6985 w 115581"/>
                  <a:gd name="connsiteY2" fmla="*/ 0 h 22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5581" h="220980">
                    <a:moveTo>
                      <a:pt x="0" y="220980"/>
                    </a:moveTo>
                    <a:cubicBezTo>
                      <a:pt x="40005" y="165100"/>
                      <a:pt x="114406" y="134620"/>
                      <a:pt x="115570" y="97790"/>
                    </a:cubicBezTo>
                    <a:cubicBezTo>
                      <a:pt x="116734" y="60960"/>
                      <a:pt x="31750" y="40640"/>
                      <a:pt x="6985" y="0"/>
                    </a:cubicBezTo>
                  </a:path>
                </a:pathLst>
              </a:cu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63" name="직선 연결선 162">
                <a:extLst>
                  <a:ext uri="{FF2B5EF4-FFF2-40B4-BE49-F238E27FC236}">
                    <a16:creationId xmlns:a16="http://schemas.microsoft.com/office/drawing/2014/main" id="{E4846CD2-1969-43A3-87DD-889941F7CC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0506" y="2364245"/>
                <a:ext cx="0" cy="3364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자유형: 도형 164">
                <a:extLst>
                  <a:ext uri="{FF2B5EF4-FFF2-40B4-BE49-F238E27FC236}">
                    <a16:creationId xmlns:a16="http://schemas.microsoft.com/office/drawing/2014/main" id="{50B6FFAF-28A0-4DF8-9D30-D276297F4D0D}"/>
                  </a:ext>
                </a:extLst>
              </p:cNvPr>
              <p:cNvSpPr/>
              <p:nvPr/>
            </p:nvSpPr>
            <p:spPr>
              <a:xfrm>
                <a:off x="3568299" y="2211719"/>
                <a:ext cx="90032" cy="155701"/>
              </a:xfrm>
              <a:custGeom>
                <a:avLst/>
                <a:gdLst>
                  <a:gd name="connsiteX0" fmla="*/ 0 w 160104"/>
                  <a:gd name="connsiteY0" fmla="*/ 220980 h 220980"/>
                  <a:gd name="connsiteX1" fmla="*/ 160020 w 160104"/>
                  <a:gd name="connsiteY1" fmla="*/ 91440 h 220980"/>
                  <a:gd name="connsiteX2" fmla="*/ 22860 w 160104"/>
                  <a:gd name="connsiteY2" fmla="*/ 0 h 220980"/>
                  <a:gd name="connsiteX0" fmla="*/ 0 w 125211"/>
                  <a:gd name="connsiteY0" fmla="*/ 220980 h 220980"/>
                  <a:gd name="connsiteX1" fmla="*/ 125095 w 125211"/>
                  <a:gd name="connsiteY1" fmla="*/ 97790 h 220980"/>
                  <a:gd name="connsiteX2" fmla="*/ 22860 w 125211"/>
                  <a:gd name="connsiteY2" fmla="*/ 0 h 220980"/>
                  <a:gd name="connsiteX0" fmla="*/ 0 w 125152"/>
                  <a:gd name="connsiteY0" fmla="*/ 220980 h 220980"/>
                  <a:gd name="connsiteX1" fmla="*/ 125095 w 125152"/>
                  <a:gd name="connsiteY1" fmla="*/ 97790 h 220980"/>
                  <a:gd name="connsiteX2" fmla="*/ 16510 w 125152"/>
                  <a:gd name="connsiteY2" fmla="*/ 0 h 220980"/>
                  <a:gd name="connsiteX0" fmla="*/ 0 w 125275"/>
                  <a:gd name="connsiteY0" fmla="*/ 220980 h 220980"/>
                  <a:gd name="connsiteX1" fmla="*/ 125095 w 125275"/>
                  <a:gd name="connsiteY1" fmla="*/ 97790 h 220980"/>
                  <a:gd name="connsiteX2" fmla="*/ 16510 w 125275"/>
                  <a:gd name="connsiteY2" fmla="*/ 0 h 220980"/>
                  <a:gd name="connsiteX0" fmla="*/ 0 w 125275"/>
                  <a:gd name="connsiteY0" fmla="*/ 220980 h 220980"/>
                  <a:gd name="connsiteX1" fmla="*/ 125095 w 125275"/>
                  <a:gd name="connsiteY1" fmla="*/ 97790 h 220980"/>
                  <a:gd name="connsiteX2" fmla="*/ 16510 w 125275"/>
                  <a:gd name="connsiteY2" fmla="*/ 0 h 220980"/>
                  <a:gd name="connsiteX0" fmla="*/ 0 w 125275"/>
                  <a:gd name="connsiteY0" fmla="*/ 220980 h 220980"/>
                  <a:gd name="connsiteX1" fmla="*/ 125095 w 125275"/>
                  <a:gd name="connsiteY1" fmla="*/ 97790 h 220980"/>
                  <a:gd name="connsiteX2" fmla="*/ 16510 w 125275"/>
                  <a:gd name="connsiteY2" fmla="*/ 0 h 220980"/>
                  <a:gd name="connsiteX0" fmla="*/ 0 w 125201"/>
                  <a:gd name="connsiteY0" fmla="*/ 220980 h 220980"/>
                  <a:gd name="connsiteX1" fmla="*/ 125095 w 125201"/>
                  <a:gd name="connsiteY1" fmla="*/ 97790 h 220980"/>
                  <a:gd name="connsiteX2" fmla="*/ 16510 w 125201"/>
                  <a:gd name="connsiteY2" fmla="*/ 0 h 220980"/>
                  <a:gd name="connsiteX0" fmla="*/ 0 w 115581"/>
                  <a:gd name="connsiteY0" fmla="*/ 220980 h 220980"/>
                  <a:gd name="connsiteX1" fmla="*/ 115570 w 115581"/>
                  <a:gd name="connsiteY1" fmla="*/ 97790 h 220980"/>
                  <a:gd name="connsiteX2" fmla="*/ 6985 w 115581"/>
                  <a:gd name="connsiteY2" fmla="*/ 0 h 22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5581" h="220980">
                    <a:moveTo>
                      <a:pt x="0" y="220980"/>
                    </a:moveTo>
                    <a:cubicBezTo>
                      <a:pt x="40005" y="165100"/>
                      <a:pt x="114406" y="134620"/>
                      <a:pt x="115570" y="97790"/>
                    </a:cubicBezTo>
                    <a:cubicBezTo>
                      <a:pt x="116734" y="60960"/>
                      <a:pt x="31750" y="40640"/>
                      <a:pt x="6985" y="0"/>
                    </a:cubicBezTo>
                  </a:path>
                </a:pathLst>
              </a:cu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70" name="직선 연결선 169">
                <a:extLst>
                  <a:ext uri="{FF2B5EF4-FFF2-40B4-BE49-F238E27FC236}">
                    <a16:creationId xmlns:a16="http://schemas.microsoft.com/office/drawing/2014/main" id="{ACADC775-E1F2-432D-8393-830A371A61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9743" y="2082800"/>
                <a:ext cx="0" cy="13209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36734FB5-7794-41CB-B736-9128503EDFDC}"/>
                  </a:ext>
                </a:extLst>
              </p:cNvPr>
              <p:cNvCxnSpPr/>
              <p:nvPr/>
            </p:nvCxnSpPr>
            <p:spPr>
              <a:xfrm>
                <a:off x="3579743" y="2082800"/>
                <a:ext cx="249793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7AE61AE9-6703-4176-A9DF-9B419078D84B}"/>
                  </a:ext>
                </a:extLst>
              </p:cNvPr>
              <p:cNvCxnSpPr/>
              <p:nvPr/>
            </p:nvCxnSpPr>
            <p:spPr>
              <a:xfrm>
                <a:off x="6077677" y="2082800"/>
                <a:ext cx="0" cy="12891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A655E0D5-DEA2-4F88-A1E7-E67139D8C7CD}"/>
                  </a:ext>
                </a:extLst>
              </p:cNvPr>
              <p:cNvCxnSpPr/>
              <p:nvPr/>
            </p:nvCxnSpPr>
            <p:spPr>
              <a:xfrm>
                <a:off x="6077677" y="2211719"/>
                <a:ext cx="25237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B55AF021-D495-4E86-8AF8-9AC87771879E}"/>
                  </a:ext>
                </a:extLst>
              </p:cNvPr>
              <p:cNvSpPr/>
              <p:nvPr/>
            </p:nvSpPr>
            <p:spPr>
              <a:xfrm>
                <a:off x="4892165" y="1361345"/>
                <a:ext cx="186164" cy="186164"/>
              </a:xfrm>
              <a:prstGeom prst="ellips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82" name="직선 연결선 181">
                <a:extLst>
                  <a:ext uri="{FF2B5EF4-FFF2-40B4-BE49-F238E27FC236}">
                    <a16:creationId xmlns:a16="http://schemas.microsoft.com/office/drawing/2014/main" id="{6F9460AB-98A5-4172-B56E-AAEA3CE01E19}"/>
                  </a:ext>
                </a:extLst>
              </p:cNvPr>
              <p:cNvCxnSpPr>
                <a:cxnSpLocks/>
                <a:endCxn id="184" idx="2"/>
              </p:cNvCxnSpPr>
              <p:nvPr/>
            </p:nvCxnSpPr>
            <p:spPr>
              <a:xfrm>
                <a:off x="4980484" y="1547509"/>
                <a:ext cx="979" cy="19707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4" name="자유형: 도형 183">
                <a:extLst>
                  <a:ext uri="{FF2B5EF4-FFF2-40B4-BE49-F238E27FC236}">
                    <a16:creationId xmlns:a16="http://schemas.microsoft.com/office/drawing/2014/main" id="{DBF43BDD-9ECA-4C46-BA4F-EC2B3049E251}"/>
                  </a:ext>
                </a:extLst>
              </p:cNvPr>
              <p:cNvSpPr/>
              <p:nvPr/>
            </p:nvSpPr>
            <p:spPr>
              <a:xfrm>
                <a:off x="4974478" y="1744583"/>
                <a:ext cx="115581" cy="155701"/>
              </a:xfrm>
              <a:custGeom>
                <a:avLst/>
                <a:gdLst>
                  <a:gd name="connsiteX0" fmla="*/ 0 w 160104"/>
                  <a:gd name="connsiteY0" fmla="*/ 220980 h 220980"/>
                  <a:gd name="connsiteX1" fmla="*/ 160020 w 160104"/>
                  <a:gd name="connsiteY1" fmla="*/ 91440 h 220980"/>
                  <a:gd name="connsiteX2" fmla="*/ 22860 w 160104"/>
                  <a:gd name="connsiteY2" fmla="*/ 0 h 220980"/>
                  <a:gd name="connsiteX0" fmla="*/ 0 w 125211"/>
                  <a:gd name="connsiteY0" fmla="*/ 220980 h 220980"/>
                  <a:gd name="connsiteX1" fmla="*/ 125095 w 125211"/>
                  <a:gd name="connsiteY1" fmla="*/ 97790 h 220980"/>
                  <a:gd name="connsiteX2" fmla="*/ 22860 w 125211"/>
                  <a:gd name="connsiteY2" fmla="*/ 0 h 220980"/>
                  <a:gd name="connsiteX0" fmla="*/ 0 w 125152"/>
                  <a:gd name="connsiteY0" fmla="*/ 220980 h 220980"/>
                  <a:gd name="connsiteX1" fmla="*/ 125095 w 125152"/>
                  <a:gd name="connsiteY1" fmla="*/ 97790 h 220980"/>
                  <a:gd name="connsiteX2" fmla="*/ 16510 w 125152"/>
                  <a:gd name="connsiteY2" fmla="*/ 0 h 220980"/>
                  <a:gd name="connsiteX0" fmla="*/ 0 w 125275"/>
                  <a:gd name="connsiteY0" fmla="*/ 220980 h 220980"/>
                  <a:gd name="connsiteX1" fmla="*/ 125095 w 125275"/>
                  <a:gd name="connsiteY1" fmla="*/ 97790 h 220980"/>
                  <a:gd name="connsiteX2" fmla="*/ 16510 w 125275"/>
                  <a:gd name="connsiteY2" fmla="*/ 0 h 220980"/>
                  <a:gd name="connsiteX0" fmla="*/ 0 w 125275"/>
                  <a:gd name="connsiteY0" fmla="*/ 220980 h 220980"/>
                  <a:gd name="connsiteX1" fmla="*/ 125095 w 125275"/>
                  <a:gd name="connsiteY1" fmla="*/ 97790 h 220980"/>
                  <a:gd name="connsiteX2" fmla="*/ 16510 w 125275"/>
                  <a:gd name="connsiteY2" fmla="*/ 0 h 220980"/>
                  <a:gd name="connsiteX0" fmla="*/ 0 w 125275"/>
                  <a:gd name="connsiteY0" fmla="*/ 220980 h 220980"/>
                  <a:gd name="connsiteX1" fmla="*/ 125095 w 125275"/>
                  <a:gd name="connsiteY1" fmla="*/ 97790 h 220980"/>
                  <a:gd name="connsiteX2" fmla="*/ 16510 w 125275"/>
                  <a:gd name="connsiteY2" fmla="*/ 0 h 220980"/>
                  <a:gd name="connsiteX0" fmla="*/ 0 w 125201"/>
                  <a:gd name="connsiteY0" fmla="*/ 220980 h 220980"/>
                  <a:gd name="connsiteX1" fmla="*/ 125095 w 125201"/>
                  <a:gd name="connsiteY1" fmla="*/ 97790 h 220980"/>
                  <a:gd name="connsiteX2" fmla="*/ 16510 w 125201"/>
                  <a:gd name="connsiteY2" fmla="*/ 0 h 220980"/>
                  <a:gd name="connsiteX0" fmla="*/ 0 w 115581"/>
                  <a:gd name="connsiteY0" fmla="*/ 220980 h 220980"/>
                  <a:gd name="connsiteX1" fmla="*/ 115570 w 115581"/>
                  <a:gd name="connsiteY1" fmla="*/ 97790 h 220980"/>
                  <a:gd name="connsiteX2" fmla="*/ 6985 w 115581"/>
                  <a:gd name="connsiteY2" fmla="*/ 0 h 22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5581" h="220980">
                    <a:moveTo>
                      <a:pt x="0" y="220980"/>
                    </a:moveTo>
                    <a:cubicBezTo>
                      <a:pt x="40005" y="165100"/>
                      <a:pt x="114406" y="134620"/>
                      <a:pt x="115570" y="97790"/>
                    </a:cubicBezTo>
                    <a:cubicBezTo>
                      <a:pt x="116734" y="60960"/>
                      <a:pt x="31750" y="40640"/>
                      <a:pt x="6985" y="0"/>
                    </a:cubicBezTo>
                  </a:path>
                </a:pathLst>
              </a:cu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88" name="직선 연결선 187">
                <a:extLst>
                  <a:ext uri="{FF2B5EF4-FFF2-40B4-BE49-F238E27FC236}">
                    <a16:creationId xmlns:a16="http://schemas.microsoft.com/office/drawing/2014/main" id="{1E4DA0C6-7078-43E9-AE63-C447598725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80973" y="1880963"/>
                <a:ext cx="0" cy="10324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직선 연결선 192">
                <a:extLst>
                  <a:ext uri="{FF2B5EF4-FFF2-40B4-BE49-F238E27FC236}">
                    <a16:creationId xmlns:a16="http://schemas.microsoft.com/office/drawing/2014/main" id="{1ED289CC-6740-4A28-A9B3-280FD1A560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2829" y="1984211"/>
                <a:ext cx="128509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01D0F7F0-FD03-4DE0-B5EC-7F200A1B99D9}"/>
                  </a:ext>
                </a:extLst>
              </p:cNvPr>
              <p:cNvSpPr/>
              <p:nvPr/>
            </p:nvSpPr>
            <p:spPr>
              <a:xfrm>
                <a:off x="3202476" y="2219192"/>
                <a:ext cx="98966" cy="98966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90FF13C5-63FF-444C-9891-544C701CE149}"/>
                  </a:ext>
                </a:extLst>
              </p:cNvPr>
              <p:cNvSpPr/>
              <p:nvPr/>
            </p:nvSpPr>
            <p:spPr>
              <a:xfrm>
                <a:off x="3702729" y="2225542"/>
                <a:ext cx="111013" cy="11101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99" name="직선 연결선 198">
                <a:extLst>
                  <a:ext uri="{FF2B5EF4-FFF2-40B4-BE49-F238E27FC236}">
                    <a16:creationId xmlns:a16="http://schemas.microsoft.com/office/drawing/2014/main" id="{8C134E82-9EFE-4015-9EE7-A50BCFA8F8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0079" y="2280487"/>
                <a:ext cx="69887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1" name="자유형: 도형 200">
                <a:extLst>
                  <a:ext uri="{FF2B5EF4-FFF2-40B4-BE49-F238E27FC236}">
                    <a16:creationId xmlns:a16="http://schemas.microsoft.com/office/drawing/2014/main" id="{EAB1AC62-2721-4482-8BCC-45ACDF07DD37}"/>
                  </a:ext>
                </a:extLst>
              </p:cNvPr>
              <p:cNvSpPr/>
              <p:nvPr/>
            </p:nvSpPr>
            <p:spPr>
              <a:xfrm rot="5400000" flipV="1">
                <a:off x="4489215" y="2212554"/>
                <a:ext cx="115581" cy="220980"/>
              </a:xfrm>
              <a:custGeom>
                <a:avLst/>
                <a:gdLst>
                  <a:gd name="connsiteX0" fmla="*/ 0 w 160104"/>
                  <a:gd name="connsiteY0" fmla="*/ 220980 h 220980"/>
                  <a:gd name="connsiteX1" fmla="*/ 160020 w 160104"/>
                  <a:gd name="connsiteY1" fmla="*/ 91440 h 220980"/>
                  <a:gd name="connsiteX2" fmla="*/ 22860 w 160104"/>
                  <a:gd name="connsiteY2" fmla="*/ 0 h 220980"/>
                  <a:gd name="connsiteX0" fmla="*/ 0 w 125211"/>
                  <a:gd name="connsiteY0" fmla="*/ 220980 h 220980"/>
                  <a:gd name="connsiteX1" fmla="*/ 125095 w 125211"/>
                  <a:gd name="connsiteY1" fmla="*/ 97790 h 220980"/>
                  <a:gd name="connsiteX2" fmla="*/ 22860 w 125211"/>
                  <a:gd name="connsiteY2" fmla="*/ 0 h 220980"/>
                  <a:gd name="connsiteX0" fmla="*/ 0 w 125152"/>
                  <a:gd name="connsiteY0" fmla="*/ 220980 h 220980"/>
                  <a:gd name="connsiteX1" fmla="*/ 125095 w 125152"/>
                  <a:gd name="connsiteY1" fmla="*/ 97790 h 220980"/>
                  <a:gd name="connsiteX2" fmla="*/ 16510 w 125152"/>
                  <a:gd name="connsiteY2" fmla="*/ 0 h 220980"/>
                  <a:gd name="connsiteX0" fmla="*/ 0 w 125275"/>
                  <a:gd name="connsiteY0" fmla="*/ 220980 h 220980"/>
                  <a:gd name="connsiteX1" fmla="*/ 125095 w 125275"/>
                  <a:gd name="connsiteY1" fmla="*/ 97790 h 220980"/>
                  <a:gd name="connsiteX2" fmla="*/ 16510 w 125275"/>
                  <a:gd name="connsiteY2" fmla="*/ 0 h 220980"/>
                  <a:gd name="connsiteX0" fmla="*/ 0 w 125275"/>
                  <a:gd name="connsiteY0" fmla="*/ 220980 h 220980"/>
                  <a:gd name="connsiteX1" fmla="*/ 125095 w 125275"/>
                  <a:gd name="connsiteY1" fmla="*/ 97790 h 220980"/>
                  <a:gd name="connsiteX2" fmla="*/ 16510 w 125275"/>
                  <a:gd name="connsiteY2" fmla="*/ 0 h 220980"/>
                  <a:gd name="connsiteX0" fmla="*/ 0 w 125275"/>
                  <a:gd name="connsiteY0" fmla="*/ 220980 h 220980"/>
                  <a:gd name="connsiteX1" fmla="*/ 125095 w 125275"/>
                  <a:gd name="connsiteY1" fmla="*/ 97790 h 220980"/>
                  <a:gd name="connsiteX2" fmla="*/ 16510 w 125275"/>
                  <a:gd name="connsiteY2" fmla="*/ 0 h 220980"/>
                  <a:gd name="connsiteX0" fmla="*/ 0 w 125201"/>
                  <a:gd name="connsiteY0" fmla="*/ 220980 h 220980"/>
                  <a:gd name="connsiteX1" fmla="*/ 125095 w 125201"/>
                  <a:gd name="connsiteY1" fmla="*/ 97790 h 220980"/>
                  <a:gd name="connsiteX2" fmla="*/ 16510 w 125201"/>
                  <a:gd name="connsiteY2" fmla="*/ 0 h 220980"/>
                  <a:gd name="connsiteX0" fmla="*/ 0 w 115581"/>
                  <a:gd name="connsiteY0" fmla="*/ 220980 h 220980"/>
                  <a:gd name="connsiteX1" fmla="*/ 115570 w 115581"/>
                  <a:gd name="connsiteY1" fmla="*/ 97790 h 220980"/>
                  <a:gd name="connsiteX2" fmla="*/ 6985 w 115581"/>
                  <a:gd name="connsiteY2" fmla="*/ 0 h 22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5581" h="220980">
                    <a:moveTo>
                      <a:pt x="0" y="220980"/>
                    </a:moveTo>
                    <a:cubicBezTo>
                      <a:pt x="40005" y="165100"/>
                      <a:pt x="114406" y="134620"/>
                      <a:pt x="115570" y="97790"/>
                    </a:cubicBezTo>
                    <a:cubicBezTo>
                      <a:pt x="116734" y="60960"/>
                      <a:pt x="31750" y="40640"/>
                      <a:pt x="6985" y="0"/>
                    </a:cubicBezTo>
                  </a:path>
                </a:pathLst>
              </a:cu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자유형: 도형 201">
                <a:extLst>
                  <a:ext uri="{FF2B5EF4-FFF2-40B4-BE49-F238E27FC236}">
                    <a16:creationId xmlns:a16="http://schemas.microsoft.com/office/drawing/2014/main" id="{86776590-5997-479B-9F73-E8519494FB15}"/>
                  </a:ext>
                </a:extLst>
              </p:cNvPr>
              <p:cNvSpPr/>
              <p:nvPr/>
            </p:nvSpPr>
            <p:spPr>
              <a:xfrm rot="5400000" flipV="1">
                <a:off x="4702372" y="2207683"/>
                <a:ext cx="115581" cy="220980"/>
              </a:xfrm>
              <a:custGeom>
                <a:avLst/>
                <a:gdLst>
                  <a:gd name="connsiteX0" fmla="*/ 0 w 160104"/>
                  <a:gd name="connsiteY0" fmla="*/ 220980 h 220980"/>
                  <a:gd name="connsiteX1" fmla="*/ 160020 w 160104"/>
                  <a:gd name="connsiteY1" fmla="*/ 91440 h 220980"/>
                  <a:gd name="connsiteX2" fmla="*/ 22860 w 160104"/>
                  <a:gd name="connsiteY2" fmla="*/ 0 h 220980"/>
                  <a:gd name="connsiteX0" fmla="*/ 0 w 125211"/>
                  <a:gd name="connsiteY0" fmla="*/ 220980 h 220980"/>
                  <a:gd name="connsiteX1" fmla="*/ 125095 w 125211"/>
                  <a:gd name="connsiteY1" fmla="*/ 97790 h 220980"/>
                  <a:gd name="connsiteX2" fmla="*/ 22860 w 125211"/>
                  <a:gd name="connsiteY2" fmla="*/ 0 h 220980"/>
                  <a:gd name="connsiteX0" fmla="*/ 0 w 125152"/>
                  <a:gd name="connsiteY0" fmla="*/ 220980 h 220980"/>
                  <a:gd name="connsiteX1" fmla="*/ 125095 w 125152"/>
                  <a:gd name="connsiteY1" fmla="*/ 97790 h 220980"/>
                  <a:gd name="connsiteX2" fmla="*/ 16510 w 125152"/>
                  <a:gd name="connsiteY2" fmla="*/ 0 h 220980"/>
                  <a:gd name="connsiteX0" fmla="*/ 0 w 125275"/>
                  <a:gd name="connsiteY0" fmla="*/ 220980 h 220980"/>
                  <a:gd name="connsiteX1" fmla="*/ 125095 w 125275"/>
                  <a:gd name="connsiteY1" fmla="*/ 97790 h 220980"/>
                  <a:gd name="connsiteX2" fmla="*/ 16510 w 125275"/>
                  <a:gd name="connsiteY2" fmla="*/ 0 h 220980"/>
                  <a:gd name="connsiteX0" fmla="*/ 0 w 125275"/>
                  <a:gd name="connsiteY0" fmla="*/ 220980 h 220980"/>
                  <a:gd name="connsiteX1" fmla="*/ 125095 w 125275"/>
                  <a:gd name="connsiteY1" fmla="*/ 97790 h 220980"/>
                  <a:gd name="connsiteX2" fmla="*/ 16510 w 125275"/>
                  <a:gd name="connsiteY2" fmla="*/ 0 h 220980"/>
                  <a:gd name="connsiteX0" fmla="*/ 0 w 125275"/>
                  <a:gd name="connsiteY0" fmla="*/ 220980 h 220980"/>
                  <a:gd name="connsiteX1" fmla="*/ 125095 w 125275"/>
                  <a:gd name="connsiteY1" fmla="*/ 97790 h 220980"/>
                  <a:gd name="connsiteX2" fmla="*/ 16510 w 125275"/>
                  <a:gd name="connsiteY2" fmla="*/ 0 h 220980"/>
                  <a:gd name="connsiteX0" fmla="*/ 0 w 125201"/>
                  <a:gd name="connsiteY0" fmla="*/ 220980 h 220980"/>
                  <a:gd name="connsiteX1" fmla="*/ 125095 w 125201"/>
                  <a:gd name="connsiteY1" fmla="*/ 97790 h 220980"/>
                  <a:gd name="connsiteX2" fmla="*/ 16510 w 125201"/>
                  <a:gd name="connsiteY2" fmla="*/ 0 h 220980"/>
                  <a:gd name="connsiteX0" fmla="*/ 0 w 115581"/>
                  <a:gd name="connsiteY0" fmla="*/ 220980 h 220980"/>
                  <a:gd name="connsiteX1" fmla="*/ 115570 w 115581"/>
                  <a:gd name="connsiteY1" fmla="*/ 97790 h 220980"/>
                  <a:gd name="connsiteX2" fmla="*/ 6985 w 115581"/>
                  <a:gd name="connsiteY2" fmla="*/ 0 h 22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5581" h="220980">
                    <a:moveTo>
                      <a:pt x="0" y="220980"/>
                    </a:moveTo>
                    <a:cubicBezTo>
                      <a:pt x="40005" y="165100"/>
                      <a:pt x="114406" y="134620"/>
                      <a:pt x="115570" y="97790"/>
                    </a:cubicBezTo>
                    <a:cubicBezTo>
                      <a:pt x="116734" y="60960"/>
                      <a:pt x="31750" y="40640"/>
                      <a:pt x="6985" y="0"/>
                    </a:cubicBezTo>
                  </a:path>
                </a:pathLst>
              </a:cu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03" name="직선 연결선 202">
                <a:extLst>
                  <a:ext uri="{FF2B5EF4-FFF2-40B4-BE49-F238E27FC236}">
                    <a16:creationId xmlns:a16="http://schemas.microsoft.com/office/drawing/2014/main" id="{43EA5513-7280-48B1-89E2-A7BC8FB7A7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70653" y="2255087"/>
                <a:ext cx="0" cy="12087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 204">
                <a:extLst>
                  <a:ext uri="{FF2B5EF4-FFF2-40B4-BE49-F238E27FC236}">
                    <a16:creationId xmlns:a16="http://schemas.microsoft.com/office/drawing/2014/main" id="{AB13A36F-96C7-42DE-9116-C18B615CB2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70653" y="2364245"/>
                <a:ext cx="149039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직선 연결선 206">
                <a:extLst>
                  <a:ext uri="{FF2B5EF4-FFF2-40B4-BE49-F238E27FC236}">
                    <a16:creationId xmlns:a16="http://schemas.microsoft.com/office/drawing/2014/main" id="{F879F1E0-A441-4C6C-BE5A-592B767123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61050" y="2246371"/>
                <a:ext cx="0" cy="12959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직선 연결선 209">
                <a:extLst>
                  <a:ext uri="{FF2B5EF4-FFF2-40B4-BE49-F238E27FC236}">
                    <a16:creationId xmlns:a16="http://schemas.microsoft.com/office/drawing/2014/main" id="{C31E3901-4181-47A8-8787-A637F065969F}"/>
                  </a:ext>
                </a:extLst>
              </p:cNvPr>
              <p:cNvCxnSpPr>
                <a:cxnSpLocks/>
                <a:stCxn id="26" idx="0"/>
                <a:endCxn id="213" idx="0"/>
              </p:cNvCxnSpPr>
              <p:nvPr/>
            </p:nvCxnSpPr>
            <p:spPr>
              <a:xfrm flipH="1" flipV="1">
                <a:off x="7706963" y="2750387"/>
                <a:ext cx="2285" cy="200993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직선 연결선 210">
                <a:extLst>
                  <a:ext uri="{FF2B5EF4-FFF2-40B4-BE49-F238E27FC236}">
                    <a16:creationId xmlns:a16="http://schemas.microsoft.com/office/drawing/2014/main" id="{305FEB18-0ADA-466C-905F-E72CF3EA89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376730" y="2012584"/>
                <a:ext cx="1" cy="957541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3" name="자유형: 도형 212">
                <a:extLst>
                  <a:ext uri="{FF2B5EF4-FFF2-40B4-BE49-F238E27FC236}">
                    <a16:creationId xmlns:a16="http://schemas.microsoft.com/office/drawing/2014/main" id="{A254D2B0-3336-46E0-842D-FBDAB0D27F9A}"/>
                  </a:ext>
                </a:extLst>
              </p:cNvPr>
              <p:cNvSpPr/>
              <p:nvPr/>
            </p:nvSpPr>
            <p:spPr>
              <a:xfrm>
                <a:off x="7706963" y="2529407"/>
                <a:ext cx="115581" cy="220980"/>
              </a:xfrm>
              <a:custGeom>
                <a:avLst/>
                <a:gdLst>
                  <a:gd name="connsiteX0" fmla="*/ 0 w 160104"/>
                  <a:gd name="connsiteY0" fmla="*/ 220980 h 220980"/>
                  <a:gd name="connsiteX1" fmla="*/ 160020 w 160104"/>
                  <a:gd name="connsiteY1" fmla="*/ 91440 h 220980"/>
                  <a:gd name="connsiteX2" fmla="*/ 22860 w 160104"/>
                  <a:gd name="connsiteY2" fmla="*/ 0 h 220980"/>
                  <a:gd name="connsiteX0" fmla="*/ 0 w 125211"/>
                  <a:gd name="connsiteY0" fmla="*/ 220980 h 220980"/>
                  <a:gd name="connsiteX1" fmla="*/ 125095 w 125211"/>
                  <a:gd name="connsiteY1" fmla="*/ 97790 h 220980"/>
                  <a:gd name="connsiteX2" fmla="*/ 22860 w 125211"/>
                  <a:gd name="connsiteY2" fmla="*/ 0 h 220980"/>
                  <a:gd name="connsiteX0" fmla="*/ 0 w 125152"/>
                  <a:gd name="connsiteY0" fmla="*/ 220980 h 220980"/>
                  <a:gd name="connsiteX1" fmla="*/ 125095 w 125152"/>
                  <a:gd name="connsiteY1" fmla="*/ 97790 h 220980"/>
                  <a:gd name="connsiteX2" fmla="*/ 16510 w 125152"/>
                  <a:gd name="connsiteY2" fmla="*/ 0 h 220980"/>
                  <a:gd name="connsiteX0" fmla="*/ 0 w 125275"/>
                  <a:gd name="connsiteY0" fmla="*/ 220980 h 220980"/>
                  <a:gd name="connsiteX1" fmla="*/ 125095 w 125275"/>
                  <a:gd name="connsiteY1" fmla="*/ 97790 h 220980"/>
                  <a:gd name="connsiteX2" fmla="*/ 16510 w 125275"/>
                  <a:gd name="connsiteY2" fmla="*/ 0 h 220980"/>
                  <a:gd name="connsiteX0" fmla="*/ 0 w 125275"/>
                  <a:gd name="connsiteY0" fmla="*/ 220980 h 220980"/>
                  <a:gd name="connsiteX1" fmla="*/ 125095 w 125275"/>
                  <a:gd name="connsiteY1" fmla="*/ 97790 h 220980"/>
                  <a:gd name="connsiteX2" fmla="*/ 16510 w 125275"/>
                  <a:gd name="connsiteY2" fmla="*/ 0 h 220980"/>
                  <a:gd name="connsiteX0" fmla="*/ 0 w 125275"/>
                  <a:gd name="connsiteY0" fmla="*/ 220980 h 220980"/>
                  <a:gd name="connsiteX1" fmla="*/ 125095 w 125275"/>
                  <a:gd name="connsiteY1" fmla="*/ 97790 h 220980"/>
                  <a:gd name="connsiteX2" fmla="*/ 16510 w 125275"/>
                  <a:gd name="connsiteY2" fmla="*/ 0 h 220980"/>
                  <a:gd name="connsiteX0" fmla="*/ 0 w 125201"/>
                  <a:gd name="connsiteY0" fmla="*/ 220980 h 220980"/>
                  <a:gd name="connsiteX1" fmla="*/ 125095 w 125201"/>
                  <a:gd name="connsiteY1" fmla="*/ 97790 h 220980"/>
                  <a:gd name="connsiteX2" fmla="*/ 16510 w 125201"/>
                  <a:gd name="connsiteY2" fmla="*/ 0 h 220980"/>
                  <a:gd name="connsiteX0" fmla="*/ 0 w 115581"/>
                  <a:gd name="connsiteY0" fmla="*/ 220980 h 220980"/>
                  <a:gd name="connsiteX1" fmla="*/ 115570 w 115581"/>
                  <a:gd name="connsiteY1" fmla="*/ 97790 h 220980"/>
                  <a:gd name="connsiteX2" fmla="*/ 6985 w 115581"/>
                  <a:gd name="connsiteY2" fmla="*/ 0 h 22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5581" h="220980">
                    <a:moveTo>
                      <a:pt x="0" y="220980"/>
                    </a:moveTo>
                    <a:cubicBezTo>
                      <a:pt x="40005" y="165100"/>
                      <a:pt x="114406" y="134620"/>
                      <a:pt x="115570" y="97790"/>
                    </a:cubicBezTo>
                    <a:cubicBezTo>
                      <a:pt x="116734" y="60960"/>
                      <a:pt x="31750" y="40640"/>
                      <a:pt x="6985" y="0"/>
                    </a:cubicBezTo>
                  </a:path>
                </a:pathLst>
              </a:cu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16" name="직선 연결선 215">
                <a:extLst>
                  <a:ext uri="{FF2B5EF4-FFF2-40B4-BE49-F238E27FC236}">
                    <a16:creationId xmlns:a16="http://schemas.microsoft.com/office/drawing/2014/main" id="{9BC70F2D-44DC-4615-8437-342C311628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8926" y="2015758"/>
                <a:ext cx="1" cy="517813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직선 연결선 217">
                <a:extLst>
                  <a:ext uri="{FF2B5EF4-FFF2-40B4-BE49-F238E27FC236}">
                    <a16:creationId xmlns:a16="http://schemas.microsoft.com/office/drawing/2014/main" id="{F45019F2-2731-466A-B828-9EFE4BDF3A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6226" y="2022108"/>
                <a:ext cx="1411319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2233AF70-FCF0-4CAC-8646-25A4274E9D80}"/>
                  </a:ext>
                </a:extLst>
              </p:cNvPr>
              <p:cNvSpPr/>
              <p:nvPr/>
            </p:nvSpPr>
            <p:spPr>
              <a:xfrm>
                <a:off x="9058007" y="1776047"/>
                <a:ext cx="1308100" cy="480959"/>
              </a:xfrm>
              <a:prstGeom prst="rect">
                <a:avLst/>
              </a:prstGeom>
              <a:solidFill>
                <a:schemeClr val="bg1"/>
              </a:solidFill>
              <a:ln w="63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Actuator</a:t>
                </a:r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73ED6B-F223-41BC-992A-416CE8C316A8}"/>
                  </a:ext>
                </a:extLst>
              </p:cNvPr>
              <p:cNvSpPr txBox="1"/>
              <p:nvPr/>
            </p:nvSpPr>
            <p:spPr>
              <a:xfrm>
                <a:off x="158066" y="4905206"/>
                <a:ext cx="3423333" cy="64633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ctr">
                  <a:defRPr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altLang="ko-K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Ch1 : D12 (1</a:t>
                </a:r>
                <a:r>
                  <a:rPr lang="ko-KR" altLang="en-US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번</a:t>
                </a:r>
                <a:r>
                  <a:rPr lang="en-US" altLang="ko-K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D14 (2</a:t>
                </a:r>
                <a:r>
                  <a:rPr lang="ko-KR" altLang="en-US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번</a:t>
                </a:r>
                <a:r>
                  <a:rPr lang="en-US" altLang="ko-K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DAC A4</a:t>
                </a:r>
              </a:p>
              <a:p>
                <a:r>
                  <a:rPr lang="en-US" altLang="ko-K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Ch2 : D8   (1</a:t>
                </a:r>
                <a:r>
                  <a:rPr lang="ko-KR" altLang="en-US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번</a:t>
                </a:r>
                <a:r>
                  <a:rPr lang="en-US" altLang="ko-K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D10 (2</a:t>
                </a:r>
                <a:r>
                  <a:rPr lang="ko-KR" altLang="en-US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번</a:t>
                </a:r>
                <a:r>
                  <a:rPr lang="en-US" altLang="ko-K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DAC A5</a:t>
                </a:r>
                <a:endParaRPr lang="ko-KR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D2D1A9AA-500F-40F8-BCE5-2B2DA5C29378}"/>
                  </a:ext>
                </a:extLst>
              </p:cNvPr>
              <p:cNvSpPr txBox="1"/>
              <p:nvPr/>
            </p:nvSpPr>
            <p:spPr>
              <a:xfrm>
                <a:off x="6915579" y="4194669"/>
                <a:ext cx="947182" cy="3743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1</a:t>
                </a:r>
                <a:r>
                  <a:rPr lang="ko-KR" altLang="en-US" b="1" dirty="0"/>
                  <a:t>번</a:t>
                </a:r>
              </a:p>
            </p:txBody>
          </p:sp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FFE93DA7-BC67-4B86-8C53-CEC388F7F9B1}"/>
                  </a:ext>
                </a:extLst>
              </p:cNvPr>
              <p:cNvSpPr txBox="1"/>
              <p:nvPr/>
            </p:nvSpPr>
            <p:spPr>
              <a:xfrm>
                <a:off x="10481175" y="4148211"/>
                <a:ext cx="947182" cy="3743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2</a:t>
                </a:r>
                <a:r>
                  <a:rPr lang="ko-KR" altLang="en-US" b="1" dirty="0"/>
                  <a:t>번</a:t>
                </a:r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A831AB15-2E9D-4430-BA52-6043CE00AB02}"/>
                  </a:ext>
                </a:extLst>
              </p:cNvPr>
              <p:cNvSpPr txBox="1"/>
              <p:nvPr/>
            </p:nvSpPr>
            <p:spPr>
              <a:xfrm>
                <a:off x="4364870" y="1024715"/>
                <a:ext cx="3558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endParaRPr lang="ko-KR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F4D9258D-504D-4E4F-A1F0-335A5FC9903F}"/>
                  </a:ext>
                </a:extLst>
              </p:cNvPr>
              <p:cNvSpPr txBox="1"/>
              <p:nvPr/>
            </p:nvSpPr>
            <p:spPr>
              <a:xfrm>
                <a:off x="4805780" y="1029359"/>
                <a:ext cx="3558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endParaRPr lang="ko-KR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F7E0F371-877E-4F2C-8E33-5305EFD47D82}"/>
                </a:ext>
              </a:extLst>
            </p:cNvPr>
            <p:cNvCxnSpPr>
              <a:cxnSpLocks/>
            </p:cNvCxnSpPr>
            <p:nvPr/>
          </p:nvCxnSpPr>
          <p:spPr>
            <a:xfrm>
              <a:off x="6566536" y="2322348"/>
              <a:ext cx="0" cy="1370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TextBox 236">
            <a:extLst>
              <a:ext uri="{FF2B5EF4-FFF2-40B4-BE49-F238E27FC236}">
                <a16:creationId xmlns:a16="http://schemas.microsoft.com/office/drawing/2014/main" id="{5AC33E9D-3DA4-40C5-93F8-111CB15AD80A}"/>
              </a:ext>
            </a:extLst>
          </p:cNvPr>
          <p:cNvSpPr txBox="1"/>
          <p:nvPr/>
        </p:nvSpPr>
        <p:spPr>
          <a:xfrm>
            <a:off x="2569120" y="2327579"/>
            <a:ext cx="618850" cy="311276"/>
          </a:xfrm>
          <a:prstGeom prst="rect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ko-KR" alt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2A3A25B7-5F30-4683-B9A1-224B6CF49432}"/>
              </a:ext>
            </a:extLst>
          </p:cNvPr>
          <p:cNvSpPr txBox="1"/>
          <p:nvPr/>
        </p:nvSpPr>
        <p:spPr>
          <a:xfrm>
            <a:off x="2571422" y="2303766"/>
            <a:ext cx="97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GND</a:t>
            </a:r>
            <a:endParaRPr lang="ko-KR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FF55B328-E5BA-4A94-85A3-15A2A9CA28AB}"/>
              </a:ext>
            </a:extLst>
          </p:cNvPr>
          <p:cNvSpPr/>
          <p:nvPr/>
        </p:nvSpPr>
        <p:spPr>
          <a:xfrm>
            <a:off x="8572724" y="2253622"/>
            <a:ext cx="262961" cy="236537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B7CCAB37-8ECE-4426-B4FF-02023EFB230E}"/>
              </a:ext>
            </a:extLst>
          </p:cNvPr>
          <p:cNvSpPr/>
          <p:nvPr/>
        </p:nvSpPr>
        <p:spPr>
          <a:xfrm>
            <a:off x="11124544" y="2246739"/>
            <a:ext cx="262961" cy="236537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5" name="연결선: 꺾임 244">
            <a:extLst>
              <a:ext uri="{FF2B5EF4-FFF2-40B4-BE49-F238E27FC236}">
                <a16:creationId xmlns:a16="http://schemas.microsoft.com/office/drawing/2014/main" id="{4D28A92F-80BE-4105-977F-4D5ABA403CC9}"/>
              </a:ext>
            </a:extLst>
          </p:cNvPr>
          <p:cNvCxnSpPr>
            <a:cxnSpLocks/>
            <a:stCxn id="241" idx="0"/>
            <a:endCxn id="250" idx="2"/>
          </p:cNvCxnSpPr>
          <p:nvPr/>
        </p:nvCxnSpPr>
        <p:spPr>
          <a:xfrm rot="5400000" flipH="1" flipV="1">
            <a:off x="9034123" y="1280398"/>
            <a:ext cx="643307" cy="130314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연결선: 꺾임 247">
            <a:extLst>
              <a:ext uri="{FF2B5EF4-FFF2-40B4-BE49-F238E27FC236}">
                <a16:creationId xmlns:a16="http://schemas.microsoft.com/office/drawing/2014/main" id="{6FA8C471-9B18-4258-BC27-F986E9BD8FB3}"/>
              </a:ext>
            </a:extLst>
          </p:cNvPr>
          <p:cNvCxnSpPr>
            <a:cxnSpLocks/>
            <a:stCxn id="242" idx="0"/>
            <a:endCxn id="250" idx="2"/>
          </p:cNvCxnSpPr>
          <p:nvPr/>
        </p:nvCxnSpPr>
        <p:spPr>
          <a:xfrm rot="16200000" flipV="1">
            <a:off x="10313475" y="1304188"/>
            <a:ext cx="636424" cy="124867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TextBox 249">
            <a:extLst>
              <a:ext uri="{FF2B5EF4-FFF2-40B4-BE49-F238E27FC236}">
                <a16:creationId xmlns:a16="http://schemas.microsoft.com/office/drawing/2014/main" id="{FF0DAF6A-9732-4BA0-824F-4E90F9457FAC}"/>
              </a:ext>
            </a:extLst>
          </p:cNvPr>
          <p:cNvSpPr txBox="1"/>
          <p:nvPr/>
        </p:nvSpPr>
        <p:spPr>
          <a:xfrm>
            <a:off x="9051861" y="1025540"/>
            <a:ext cx="1910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Crocodile clip &amp; Banana connector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389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4A55CD6C-02C0-4A92-86A5-96DC6D7D6B2F}"/>
              </a:ext>
            </a:extLst>
          </p:cNvPr>
          <p:cNvSpPr/>
          <p:nvPr/>
        </p:nvSpPr>
        <p:spPr>
          <a:xfrm>
            <a:off x="4714978" y="1493027"/>
            <a:ext cx="742821" cy="3976688"/>
          </a:xfrm>
          <a:custGeom>
            <a:avLst/>
            <a:gdLst>
              <a:gd name="connsiteX0" fmla="*/ 0 w 847699"/>
              <a:gd name="connsiteY0" fmla="*/ 992981 h 3971925"/>
              <a:gd name="connsiteX1" fmla="*/ 423850 w 847699"/>
              <a:gd name="connsiteY1" fmla="*/ 992981 h 3971925"/>
              <a:gd name="connsiteX2" fmla="*/ 423850 w 847699"/>
              <a:gd name="connsiteY2" fmla="*/ 0 h 3971925"/>
              <a:gd name="connsiteX3" fmla="*/ 847699 w 847699"/>
              <a:gd name="connsiteY3" fmla="*/ 1985963 h 3971925"/>
              <a:gd name="connsiteX4" fmla="*/ 423850 w 847699"/>
              <a:gd name="connsiteY4" fmla="*/ 3971925 h 3971925"/>
              <a:gd name="connsiteX5" fmla="*/ 423850 w 847699"/>
              <a:gd name="connsiteY5" fmla="*/ 2978944 h 3971925"/>
              <a:gd name="connsiteX6" fmla="*/ 0 w 847699"/>
              <a:gd name="connsiteY6" fmla="*/ 2978944 h 3971925"/>
              <a:gd name="connsiteX7" fmla="*/ 0 w 847699"/>
              <a:gd name="connsiteY7" fmla="*/ 992981 h 3971925"/>
              <a:gd name="connsiteX0" fmla="*/ 0 w 847699"/>
              <a:gd name="connsiteY0" fmla="*/ 0 h 3988594"/>
              <a:gd name="connsiteX1" fmla="*/ 423850 w 847699"/>
              <a:gd name="connsiteY1" fmla="*/ 1009650 h 3988594"/>
              <a:gd name="connsiteX2" fmla="*/ 423850 w 847699"/>
              <a:gd name="connsiteY2" fmla="*/ 16669 h 3988594"/>
              <a:gd name="connsiteX3" fmla="*/ 847699 w 847699"/>
              <a:gd name="connsiteY3" fmla="*/ 2002632 h 3988594"/>
              <a:gd name="connsiteX4" fmla="*/ 423850 w 847699"/>
              <a:gd name="connsiteY4" fmla="*/ 3988594 h 3988594"/>
              <a:gd name="connsiteX5" fmla="*/ 423850 w 847699"/>
              <a:gd name="connsiteY5" fmla="*/ 2995613 h 3988594"/>
              <a:gd name="connsiteX6" fmla="*/ 0 w 847699"/>
              <a:gd name="connsiteY6" fmla="*/ 2995613 h 3988594"/>
              <a:gd name="connsiteX7" fmla="*/ 0 w 847699"/>
              <a:gd name="connsiteY7" fmla="*/ 0 h 3988594"/>
              <a:gd name="connsiteX0" fmla="*/ 19050 w 866749"/>
              <a:gd name="connsiteY0" fmla="*/ 0 h 3988594"/>
              <a:gd name="connsiteX1" fmla="*/ 442900 w 866749"/>
              <a:gd name="connsiteY1" fmla="*/ 1009650 h 3988594"/>
              <a:gd name="connsiteX2" fmla="*/ 442900 w 866749"/>
              <a:gd name="connsiteY2" fmla="*/ 16669 h 3988594"/>
              <a:gd name="connsiteX3" fmla="*/ 866749 w 866749"/>
              <a:gd name="connsiteY3" fmla="*/ 2002632 h 3988594"/>
              <a:gd name="connsiteX4" fmla="*/ 442900 w 866749"/>
              <a:gd name="connsiteY4" fmla="*/ 3988594 h 3988594"/>
              <a:gd name="connsiteX5" fmla="*/ 442900 w 866749"/>
              <a:gd name="connsiteY5" fmla="*/ 2995613 h 3988594"/>
              <a:gd name="connsiteX6" fmla="*/ 0 w 866749"/>
              <a:gd name="connsiteY6" fmla="*/ 3976688 h 3988594"/>
              <a:gd name="connsiteX7" fmla="*/ 19050 w 866749"/>
              <a:gd name="connsiteY7" fmla="*/ 0 h 3988594"/>
              <a:gd name="connsiteX0" fmla="*/ 19050 w 866749"/>
              <a:gd name="connsiteY0" fmla="*/ 0 h 3988594"/>
              <a:gd name="connsiteX1" fmla="*/ 442900 w 866749"/>
              <a:gd name="connsiteY1" fmla="*/ 1009650 h 3988594"/>
              <a:gd name="connsiteX2" fmla="*/ 442900 w 866749"/>
              <a:gd name="connsiteY2" fmla="*/ 502444 h 3988594"/>
              <a:gd name="connsiteX3" fmla="*/ 866749 w 866749"/>
              <a:gd name="connsiteY3" fmla="*/ 2002632 h 3988594"/>
              <a:gd name="connsiteX4" fmla="*/ 442900 w 866749"/>
              <a:gd name="connsiteY4" fmla="*/ 3988594 h 3988594"/>
              <a:gd name="connsiteX5" fmla="*/ 442900 w 866749"/>
              <a:gd name="connsiteY5" fmla="*/ 2995613 h 3988594"/>
              <a:gd name="connsiteX6" fmla="*/ 0 w 866749"/>
              <a:gd name="connsiteY6" fmla="*/ 3976688 h 3988594"/>
              <a:gd name="connsiteX7" fmla="*/ 19050 w 866749"/>
              <a:gd name="connsiteY7" fmla="*/ 0 h 3988594"/>
              <a:gd name="connsiteX0" fmla="*/ 19050 w 866749"/>
              <a:gd name="connsiteY0" fmla="*/ 0 h 3976688"/>
              <a:gd name="connsiteX1" fmla="*/ 442900 w 866749"/>
              <a:gd name="connsiteY1" fmla="*/ 1009650 h 3976688"/>
              <a:gd name="connsiteX2" fmla="*/ 442900 w 866749"/>
              <a:gd name="connsiteY2" fmla="*/ 502444 h 3976688"/>
              <a:gd name="connsiteX3" fmla="*/ 866749 w 866749"/>
              <a:gd name="connsiteY3" fmla="*/ 2002632 h 3976688"/>
              <a:gd name="connsiteX4" fmla="*/ 433375 w 866749"/>
              <a:gd name="connsiteY4" fmla="*/ 3531394 h 3976688"/>
              <a:gd name="connsiteX5" fmla="*/ 442900 w 866749"/>
              <a:gd name="connsiteY5" fmla="*/ 2995613 h 3976688"/>
              <a:gd name="connsiteX6" fmla="*/ 0 w 866749"/>
              <a:gd name="connsiteY6" fmla="*/ 3976688 h 3976688"/>
              <a:gd name="connsiteX7" fmla="*/ 19050 w 866749"/>
              <a:gd name="connsiteY7" fmla="*/ 0 h 397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6749" h="3976688">
                <a:moveTo>
                  <a:pt x="19050" y="0"/>
                </a:moveTo>
                <a:lnTo>
                  <a:pt x="442900" y="1009650"/>
                </a:lnTo>
                <a:lnTo>
                  <a:pt x="442900" y="502444"/>
                </a:lnTo>
                <a:lnTo>
                  <a:pt x="866749" y="2002632"/>
                </a:lnTo>
                <a:lnTo>
                  <a:pt x="433375" y="3531394"/>
                </a:lnTo>
                <a:lnTo>
                  <a:pt x="442900" y="2995613"/>
                </a:lnTo>
                <a:lnTo>
                  <a:pt x="0" y="3976688"/>
                </a:lnTo>
                <a:lnTo>
                  <a:pt x="1905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2836611-5FFE-4197-97B1-7D5DA0F4E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Making High Voltage Amplifier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4B50B7-9929-435D-BFD0-EBE319C01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C9EE9B-1557-4005-96C6-6DA3AB945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27" b="96508" l="1392" r="95427">
                        <a14:foregroundMark x1="71571" y1="9524" x2="88668" y2="29524"/>
                        <a14:foregroundMark x1="88668" y1="29524" x2="88867" y2="34921"/>
                        <a14:foregroundMark x1="88072" y1="38413" x2="70179" y2="18413"/>
                        <a14:foregroundMark x1="92048" y1="34921" x2="70974" y2="42222"/>
                        <a14:foregroundMark x1="74950" y1="31429" x2="68390" y2="14286"/>
                        <a14:foregroundMark x1="92445" y1="34921" x2="80517" y2="40952"/>
                        <a14:foregroundMark x1="84692" y1="42540" x2="66998" y2="22222"/>
                        <a14:foregroundMark x1="66998" y1="22222" x2="65408" y2="15238"/>
                        <a14:foregroundMark x1="87276" y1="44444" x2="76143" y2="45714"/>
                        <a14:foregroundMark x1="76541" y1="7619" x2="74950" y2="4127"/>
                        <a14:foregroundMark x1="35984" y1="65714" x2="43340" y2="83175"/>
                        <a14:foregroundMark x1="34791" y1="75873" x2="38569" y2="87302"/>
                        <a14:foregroundMark x1="37376" y1="86667" x2="33797" y2="75873"/>
                        <a14:foregroundMark x1="31412" y1="77143" x2="36779" y2="88571"/>
                        <a14:foregroundMark x1="38569" y1="87937" x2="33996" y2="84127"/>
                        <a14:foregroundMark x1="32406" y1="77460" x2="35189" y2="86032"/>
                        <a14:foregroundMark x1="34791" y1="86667" x2="39761" y2="87619"/>
                        <a14:foregroundMark x1="76740" y1="7302" x2="84095" y2="20635"/>
                        <a14:foregroundMark x1="19763" y1="51456" x2="12922" y2="51111"/>
                        <a14:foregroundMark x1="31809" y1="52063" x2="26579" y2="51799"/>
                        <a14:foregroundMark x1="12922" y1="51111" x2="5368" y2="55556"/>
                        <a14:foregroundMark x1="16700" y1="47619" x2="23260" y2="32698"/>
                        <a14:foregroundMark x1="22465" y1="35238" x2="13519" y2="23492"/>
                        <a14:foregroundMark x1="20477" y1="29206" x2="13320" y2="23810"/>
                        <a14:foregroundMark x1="22465" y1="30476" x2="16501" y2="23810"/>
                        <a14:foregroundMark x1="19881" y1="26667" x2="4374" y2="31111"/>
                        <a14:foregroundMark x1="15706" y1="22857" x2="1789" y2="42857"/>
                        <a14:foregroundMark x1="1789" y1="42857" x2="9543" y2="49524"/>
                        <a14:foregroundMark x1="44930" y1="84762" x2="53678" y2="88889"/>
                        <a14:foregroundMark x1="47515" y1="94603" x2="47913" y2="96508"/>
                        <a14:foregroundMark x1="86879" y1="32381" x2="70378" y2="11111"/>
                        <a14:foregroundMark x1="94632" y1="33968" x2="95427" y2="45714"/>
                        <a14:backgroundMark x1="21670" y1="47619" x2="27237" y2="50476"/>
                        <a14:backgroundMark x1="13320" y1="34286" x2="12922" y2="349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7946" y="2325315"/>
            <a:ext cx="4457848" cy="2791694"/>
          </a:xfrm>
          <a:prstGeom prst="rect">
            <a:avLst/>
          </a:prstGeom>
        </p:spPr>
      </p:pic>
      <p:grpSp>
        <p:nvGrpSpPr>
          <p:cNvPr id="64" name="그룹 63">
            <a:extLst>
              <a:ext uri="{FF2B5EF4-FFF2-40B4-BE49-F238E27FC236}">
                <a16:creationId xmlns:a16="http://schemas.microsoft.com/office/drawing/2014/main" id="{23E73978-E28C-48BF-BC72-CBFDC9B98E0B}"/>
              </a:ext>
            </a:extLst>
          </p:cNvPr>
          <p:cNvGrpSpPr/>
          <p:nvPr/>
        </p:nvGrpSpPr>
        <p:grpSpPr>
          <a:xfrm>
            <a:off x="5587969" y="1134690"/>
            <a:ext cx="6431490" cy="2112419"/>
            <a:chOff x="5551214" y="1134690"/>
            <a:chExt cx="6431490" cy="211241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6E6EA-13A7-46E2-BFF0-28AF52F1A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01081" y="1134690"/>
              <a:ext cx="4081623" cy="2112419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912CA27-78D9-4C76-BC8D-A6AAFDCD0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51214" y="1134690"/>
              <a:ext cx="2313602" cy="2112419"/>
            </a:xfrm>
            <a:prstGeom prst="rect">
              <a:avLst/>
            </a:prstGeom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7B665E5-E6E2-4C6C-A69E-6EEDE0A1D1B9}"/>
              </a:ext>
            </a:extLst>
          </p:cNvPr>
          <p:cNvGrpSpPr/>
          <p:nvPr/>
        </p:nvGrpSpPr>
        <p:grpSpPr>
          <a:xfrm>
            <a:off x="6744770" y="3806988"/>
            <a:ext cx="4330721" cy="2309058"/>
            <a:chOff x="6194658" y="3850184"/>
            <a:chExt cx="4330721" cy="2309058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520990E7-43A7-4DCD-9BCB-E9CC33DB20FC}"/>
                </a:ext>
              </a:extLst>
            </p:cNvPr>
            <p:cNvGrpSpPr/>
            <p:nvPr/>
          </p:nvGrpSpPr>
          <p:grpSpPr>
            <a:xfrm>
              <a:off x="6306953" y="5512911"/>
              <a:ext cx="3633879" cy="646331"/>
              <a:chOff x="6306953" y="5512911"/>
              <a:chExt cx="3633879" cy="646331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92997D6-C4E4-4C80-8849-D05018A46AF0}"/>
                  </a:ext>
                </a:extLst>
              </p:cNvPr>
              <p:cNvSpPr txBox="1"/>
              <p:nvPr/>
            </p:nvSpPr>
            <p:spPr>
              <a:xfrm>
                <a:off x="6306953" y="5512911"/>
                <a:ext cx="6354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24V</a:t>
                </a:r>
                <a:endParaRPr lang="ko-KR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A810412-B019-42B4-BFEC-98671B7D79F0}"/>
                  </a:ext>
                </a:extLst>
              </p:cNvPr>
              <p:cNvSpPr txBox="1"/>
              <p:nvPr/>
            </p:nvSpPr>
            <p:spPr>
              <a:xfrm>
                <a:off x="6817066" y="5512911"/>
                <a:ext cx="7410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GND</a:t>
                </a:r>
                <a:endParaRPr lang="ko-KR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FCE395-0007-492E-BF5A-30308B31FB22}"/>
                  </a:ext>
                </a:extLst>
              </p:cNvPr>
              <p:cNvSpPr txBox="1"/>
              <p:nvPr/>
            </p:nvSpPr>
            <p:spPr>
              <a:xfrm>
                <a:off x="7404939" y="5512911"/>
                <a:ext cx="7410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DAC</a:t>
                </a:r>
                <a:endParaRPr lang="ko-KR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12FE20-D0E2-4083-81EE-2D28C2D66DAA}"/>
                  </a:ext>
                </a:extLst>
              </p:cNvPr>
              <p:cNvSpPr txBox="1"/>
              <p:nvPr/>
            </p:nvSpPr>
            <p:spPr>
              <a:xfrm>
                <a:off x="7989486" y="5512911"/>
                <a:ext cx="7410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 use</a:t>
                </a:r>
                <a:endParaRPr lang="ko-KR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ACE00B7-0506-4364-89EC-2B36A2A4FE35}"/>
                  </a:ext>
                </a:extLst>
              </p:cNvPr>
              <p:cNvSpPr txBox="1"/>
              <p:nvPr/>
            </p:nvSpPr>
            <p:spPr>
              <a:xfrm>
                <a:off x="9199769" y="5512911"/>
                <a:ext cx="7410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GND</a:t>
                </a:r>
                <a:endParaRPr lang="ko-KR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8CD44D34-CC1B-4AD7-A1D1-B37C03ABC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94658" y="3850184"/>
              <a:ext cx="4330721" cy="17431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6134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293ED5-C046-4294-889D-14F598928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Making High Voltage Amplifier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011976-629D-4C49-88F4-9811E7CD3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9</a:t>
            </a:r>
            <a:endParaRPr lang="ko-KR" altLang="en-US" dirty="0"/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2CEB8F59-B634-4178-A22E-D31AF0AAD501}"/>
              </a:ext>
            </a:extLst>
          </p:cNvPr>
          <p:cNvGrpSpPr/>
          <p:nvPr/>
        </p:nvGrpSpPr>
        <p:grpSpPr>
          <a:xfrm>
            <a:off x="779437" y="1679551"/>
            <a:ext cx="10569347" cy="3423944"/>
            <a:chOff x="1293787" y="1542391"/>
            <a:chExt cx="10569347" cy="3423944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C1F802A-A85D-4285-8E38-8759628B8269}"/>
                </a:ext>
              </a:extLst>
            </p:cNvPr>
            <p:cNvSpPr txBox="1"/>
            <p:nvPr/>
          </p:nvSpPr>
          <p:spPr>
            <a:xfrm>
              <a:off x="11058480" y="1561387"/>
              <a:ext cx="8046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GND</a:t>
              </a:r>
            </a:p>
            <a:p>
              <a:pPr algn="ctr"/>
              <a:r>
                <a:rPr lang="en-US" altLang="ko-KR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(-)</a:t>
              </a:r>
              <a:endPara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98C61C5F-CE3E-4F96-9330-440BAEF48CDF}"/>
                </a:ext>
              </a:extLst>
            </p:cNvPr>
            <p:cNvGrpSpPr/>
            <p:nvPr/>
          </p:nvGrpSpPr>
          <p:grpSpPr>
            <a:xfrm>
              <a:off x="1293787" y="1542391"/>
              <a:ext cx="10407254" cy="3423944"/>
              <a:chOff x="1293787" y="1542391"/>
              <a:chExt cx="10407254" cy="3423944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E4F53AFE-3F69-4922-9A86-772D970A43DF}"/>
                  </a:ext>
                </a:extLst>
              </p:cNvPr>
              <p:cNvGrpSpPr/>
              <p:nvPr/>
            </p:nvGrpSpPr>
            <p:grpSpPr>
              <a:xfrm>
                <a:off x="1293787" y="2190481"/>
                <a:ext cx="625315" cy="369332"/>
                <a:chOff x="1300892" y="3030816"/>
                <a:chExt cx="625315" cy="369332"/>
              </a:xfrm>
            </p:grpSpPr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6A447564-B3FD-4C61-981A-F348E7ADBBEF}"/>
                    </a:ext>
                  </a:extLst>
                </p:cNvPr>
                <p:cNvSpPr/>
                <p:nvPr/>
              </p:nvSpPr>
              <p:spPr>
                <a:xfrm>
                  <a:off x="1740043" y="3124304"/>
                  <a:ext cx="186164" cy="186164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96906A0-93C3-4336-A620-FDBBC6D93D0F}"/>
                    </a:ext>
                  </a:extLst>
                </p:cNvPr>
                <p:cNvSpPr txBox="1"/>
                <p:nvPr/>
              </p:nvSpPr>
              <p:spPr>
                <a:xfrm>
                  <a:off x="1300892" y="3030816"/>
                  <a:ext cx="3558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</a:t>
                  </a:r>
                  <a:endParaRPr lang="ko-KR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4F288A0E-0AC6-4D7F-8DB6-ECF2266BDFA0}"/>
                  </a:ext>
                </a:extLst>
              </p:cNvPr>
              <p:cNvGrpSpPr/>
              <p:nvPr/>
            </p:nvGrpSpPr>
            <p:grpSpPr>
              <a:xfrm>
                <a:off x="1300892" y="4597003"/>
                <a:ext cx="625315" cy="369332"/>
                <a:chOff x="1300892" y="3518772"/>
                <a:chExt cx="625315" cy="369332"/>
              </a:xfrm>
            </p:grpSpPr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050ABE23-5D8B-48BE-AFA9-114D7FBF635D}"/>
                    </a:ext>
                  </a:extLst>
                </p:cNvPr>
                <p:cNvSpPr/>
                <p:nvPr/>
              </p:nvSpPr>
              <p:spPr>
                <a:xfrm>
                  <a:off x="1740043" y="3610356"/>
                  <a:ext cx="186164" cy="186164"/>
                </a:xfrm>
                <a:prstGeom prst="ellips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5A0B869-4F0B-43F4-909B-9D557898359A}"/>
                    </a:ext>
                  </a:extLst>
                </p:cNvPr>
                <p:cNvSpPr txBox="1"/>
                <p:nvPr/>
              </p:nvSpPr>
              <p:spPr>
                <a:xfrm>
                  <a:off x="1300892" y="3518772"/>
                  <a:ext cx="3558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</a:t>
                  </a:r>
                  <a:endParaRPr lang="ko-KR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03A616CE-A362-448D-960B-1F9E1E3D51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3502" b="96887" l="4831" r="94203">
                            <a14:foregroundMark x1="20773" y1="5447" x2="72947" y2="11284"/>
                            <a14:foregroundMark x1="72947" y1="11284" x2="89855" y2="10506"/>
                            <a14:foregroundMark x1="18357" y1="8171" x2="15459" y2="72763"/>
                            <a14:foregroundMark x1="15459" y1="72763" x2="31401" y2="89105"/>
                            <a14:foregroundMark x1="31401" y1="89105" x2="83092" y2="91051"/>
                            <a14:foregroundMark x1="83092" y1="91051" x2="90821" y2="9339"/>
                            <a14:foregroundMark x1="90821" y1="9339" x2="20773" y2="10506"/>
                            <a14:foregroundMark x1="11111" y1="79767" x2="17874" y2="87549"/>
                            <a14:foregroundMark x1="8213" y1="89494" x2="86473" y2="94553"/>
                            <a14:foregroundMark x1="86473" y1="94553" x2="90821" y2="78599"/>
                            <a14:foregroundMark x1="4831" y1="84825" x2="13527" y2="91440"/>
                            <a14:foregroundMark x1="92271" y1="61089" x2="94203" y2="21012"/>
                            <a14:foregroundMark x1="94203" y1="21012" x2="82126" y2="8949"/>
                            <a14:foregroundMark x1="22222" y1="4280" x2="6763" y2="82879"/>
                            <a14:foregroundMark x1="6763" y1="82879" x2="30435" y2="91440"/>
                            <a14:foregroundMark x1="30435" y1="91440" x2="81159" y2="96109"/>
                            <a14:foregroundMark x1="81159" y1="96109" x2="93237" y2="78988"/>
                            <a14:foregroundMark x1="93237" y1="78988" x2="93720" y2="18677"/>
                            <a14:foregroundMark x1="93720" y1="18677" x2="73430" y2="7782"/>
                            <a14:foregroundMark x1="73430" y1="7782" x2="20773" y2="5058"/>
                            <a14:foregroundMark x1="20773" y1="5058" x2="25604" y2="28794"/>
                            <a14:foregroundMark x1="25604" y1="28794" x2="12560" y2="45525"/>
                            <a14:foregroundMark x1="12560" y1="45525" x2="5797" y2="85603"/>
                            <a14:foregroundMark x1="5797" y1="85603" x2="28986" y2="92996"/>
                            <a14:foregroundMark x1="28986" y1="92996" x2="90338" y2="96887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6200000">
                <a:off x="2890464" y="2060869"/>
                <a:ext cx="1359218" cy="1687532"/>
              </a:xfrm>
              <a:prstGeom prst="rect">
                <a:avLst/>
              </a:prstGeom>
            </p:spPr>
          </p:pic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78D0B2AC-85B2-4BB0-AE19-F510642E0CD6}"/>
                  </a:ext>
                </a:extLst>
              </p:cNvPr>
              <p:cNvCxnSpPr>
                <a:stCxn id="6" idx="6"/>
              </p:cNvCxnSpPr>
              <p:nvPr/>
            </p:nvCxnSpPr>
            <p:spPr>
              <a:xfrm flipV="1">
                <a:off x="1919102" y="2375147"/>
                <a:ext cx="1029838" cy="190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19E9D905-72EF-45FA-83B8-2761955FD2E2}"/>
                  </a:ext>
                </a:extLst>
              </p:cNvPr>
              <p:cNvSpPr/>
              <p:nvPr/>
            </p:nvSpPr>
            <p:spPr>
              <a:xfrm>
                <a:off x="2883673" y="2309880"/>
                <a:ext cx="130533" cy="13053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AF518ACB-65E6-4DFA-BB60-2D4E68944821}"/>
                  </a:ext>
                </a:extLst>
              </p:cNvPr>
              <p:cNvSpPr/>
              <p:nvPr/>
            </p:nvSpPr>
            <p:spPr>
              <a:xfrm>
                <a:off x="4185423" y="2339600"/>
                <a:ext cx="130533" cy="13053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98048A58-A939-4901-B561-634529E62ED4}"/>
                  </a:ext>
                </a:extLst>
              </p:cNvPr>
              <p:cNvSpPr/>
              <p:nvPr/>
            </p:nvSpPr>
            <p:spPr>
              <a:xfrm>
                <a:off x="4114395" y="3359950"/>
                <a:ext cx="130533" cy="13053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6E70D971-DC5B-4FAA-B5E0-C4E66F7FFAFD}"/>
                  </a:ext>
                </a:extLst>
              </p:cNvPr>
              <p:cNvSpPr/>
              <p:nvPr/>
            </p:nvSpPr>
            <p:spPr>
              <a:xfrm>
                <a:off x="2831695" y="3235032"/>
                <a:ext cx="130533" cy="13053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F65B2899-1238-4D5D-ACAF-5889D1371D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6207" y="3306356"/>
                <a:ext cx="9114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A26A0F72-7406-48D2-90FC-0EC52C436D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91206" y="3427120"/>
                <a:ext cx="104507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A2CEA5A5-4664-4A3B-885B-E0AA205E85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V="1">
                <a:off x="9598392" y="2517924"/>
                <a:ext cx="2102649" cy="1371941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51104169-0B78-4085-B40C-F30CB80FCD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4400000">
                <a:off x="6742620" y="1975779"/>
                <a:ext cx="2752725" cy="1885950"/>
              </a:xfrm>
              <a:prstGeom prst="rect">
                <a:avLst/>
              </a:prstGeom>
            </p:spPr>
          </p:pic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4175F805-85BA-425C-95CE-F6E5F4EF72E5}"/>
                  </a:ext>
                </a:extLst>
              </p:cNvPr>
              <p:cNvGrpSpPr/>
              <p:nvPr/>
            </p:nvGrpSpPr>
            <p:grpSpPr>
              <a:xfrm flipH="1">
                <a:off x="8307328" y="1908500"/>
                <a:ext cx="838200" cy="369332"/>
                <a:chOff x="6953250" y="1821149"/>
                <a:chExt cx="838200" cy="369332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32148DC-6226-4831-9372-0E77E1301DDB}"/>
                    </a:ext>
                  </a:extLst>
                </p:cNvPr>
                <p:cNvSpPr txBox="1"/>
                <p:nvPr/>
              </p:nvSpPr>
              <p:spPr>
                <a:xfrm>
                  <a:off x="7295606" y="1821149"/>
                  <a:ext cx="49584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On</a:t>
                  </a:r>
                  <a:endParaRPr lang="ko-KR" altLang="en-US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33" name="직선 화살표 연결선 32">
                  <a:extLst>
                    <a:ext uri="{FF2B5EF4-FFF2-40B4-BE49-F238E27FC236}">
                      <a16:creationId xmlns:a16="http://schemas.microsoft.com/office/drawing/2014/main" id="{405BE7FC-A682-4E4B-AE79-3B607E98D7EF}"/>
                    </a:ext>
                  </a:extLst>
                </p:cNvPr>
                <p:cNvCxnSpPr>
                  <a:stCxn id="30" idx="1"/>
                </p:cNvCxnSpPr>
                <p:nvPr/>
              </p:nvCxnSpPr>
              <p:spPr>
                <a:xfrm flipH="1">
                  <a:off x="6953250" y="2005815"/>
                  <a:ext cx="342356" cy="396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D1691267-90F5-4A30-AFEF-79A968CDB1A5}"/>
                  </a:ext>
                </a:extLst>
              </p:cNvPr>
              <p:cNvGrpSpPr/>
              <p:nvPr/>
            </p:nvGrpSpPr>
            <p:grpSpPr>
              <a:xfrm flipH="1">
                <a:off x="7065339" y="1908500"/>
                <a:ext cx="882251" cy="369332"/>
                <a:chOff x="8346929" y="1821149"/>
                <a:chExt cx="882251" cy="369332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EEF6653-FB79-476A-A008-9DAB5A015447}"/>
                    </a:ext>
                  </a:extLst>
                </p:cNvPr>
                <p:cNvSpPr txBox="1"/>
                <p:nvPr/>
              </p:nvSpPr>
              <p:spPr>
                <a:xfrm>
                  <a:off x="8346929" y="1821149"/>
                  <a:ext cx="53989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Off</a:t>
                  </a:r>
                  <a:endParaRPr lang="ko-KR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34" name="직선 화살표 연결선 33">
                  <a:extLst>
                    <a:ext uri="{FF2B5EF4-FFF2-40B4-BE49-F238E27FC236}">
                      <a16:creationId xmlns:a16="http://schemas.microsoft.com/office/drawing/2014/main" id="{6E3C15E3-8A7A-471C-B7F8-D9A681F917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86824" y="2000969"/>
                  <a:ext cx="342356" cy="396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0F8E26C-79E5-4EF4-A593-38DE571D0C2D}"/>
                  </a:ext>
                </a:extLst>
              </p:cNvPr>
              <p:cNvSpPr txBox="1"/>
              <p:nvPr/>
            </p:nvSpPr>
            <p:spPr>
              <a:xfrm>
                <a:off x="2435853" y="2031007"/>
                <a:ext cx="5398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5V</a:t>
                </a:r>
                <a:endParaRPr lang="ko-KR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0DB7997-6FA6-4EFA-B758-ADFCD9082FE5}"/>
                  </a:ext>
                </a:extLst>
              </p:cNvPr>
              <p:cNvSpPr txBox="1"/>
              <p:nvPr/>
            </p:nvSpPr>
            <p:spPr>
              <a:xfrm>
                <a:off x="4302522" y="2026034"/>
                <a:ext cx="6377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24V</a:t>
                </a:r>
                <a:endParaRPr lang="ko-KR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3A932B22-F225-4CB0-B80C-304494E8904B}"/>
                  </a:ext>
                </a:extLst>
              </p:cNvPr>
              <p:cNvGrpSpPr/>
              <p:nvPr/>
            </p:nvGrpSpPr>
            <p:grpSpPr>
              <a:xfrm>
                <a:off x="1809331" y="3074294"/>
                <a:ext cx="107807" cy="452008"/>
                <a:chOff x="1809331" y="3074294"/>
                <a:chExt cx="107807" cy="452008"/>
              </a:xfrm>
            </p:grpSpPr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3212379-FE72-4E27-9DD9-76C00DF727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7138" y="3074294"/>
                  <a:ext cx="0" cy="45200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C19AC46A-A7EB-4574-AA84-D97D4FBC8E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09331" y="3165759"/>
                  <a:ext cx="0" cy="26898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CD86FD96-5D9A-4B64-9622-B15C1C796B56}"/>
                  </a:ext>
                </a:extLst>
              </p:cNvPr>
              <p:cNvSpPr/>
              <p:nvPr/>
            </p:nvSpPr>
            <p:spPr>
              <a:xfrm>
                <a:off x="9608517" y="3234982"/>
                <a:ext cx="130533" cy="13053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778A9A0F-4F90-4689-BA0D-3F332EA88A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97559" y="3281363"/>
                <a:ext cx="0" cy="99076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7D5D841F-683D-48FC-836D-3EABF6E050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68824" y="4257055"/>
                <a:ext cx="122873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4787FF06-537E-4C48-8A85-D40C750B514D}"/>
                  </a:ext>
                </a:extLst>
              </p:cNvPr>
              <p:cNvSpPr/>
              <p:nvPr/>
            </p:nvSpPr>
            <p:spPr>
              <a:xfrm>
                <a:off x="8103558" y="3831867"/>
                <a:ext cx="130533" cy="13053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D6E05376-FC3D-4EB6-B422-5D512523B7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8824" y="3962400"/>
                <a:ext cx="0" cy="31432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D08AF707-2309-402C-9F0E-F54DCB28603E}"/>
                  </a:ext>
                </a:extLst>
              </p:cNvPr>
              <p:cNvSpPr/>
              <p:nvPr/>
            </p:nvSpPr>
            <p:spPr>
              <a:xfrm>
                <a:off x="7857780" y="3744430"/>
                <a:ext cx="130533" cy="13053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719F85D3-ED65-41CF-8400-B98FD670D0E8}"/>
                  </a:ext>
                </a:extLst>
              </p:cNvPr>
              <p:cNvCxnSpPr>
                <a:stCxn id="57" idx="2"/>
              </p:cNvCxnSpPr>
              <p:nvPr/>
            </p:nvCxnSpPr>
            <p:spPr>
              <a:xfrm flipH="1" flipV="1">
                <a:off x="7010400" y="3809696"/>
                <a:ext cx="847380" cy="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6267298-05D6-4B3C-BD88-E4BA8F0302E3}"/>
                  </a:ext>
                </a:extLst>
              </p:cNvPr>
              <p:cNvCxnSpPr/>
              <p:nvPr/>
            </p:nvCxnSpPr>
            <p:spPr>
              <a:xfrm flipV="1">
                <a:off x="7019619" y="2412486"/>
                <a:ext cx="0" cy="14048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5E228AC0-DD73-460F-8D05-46F95F7BD7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522" y="2400339"/>
                <a:ext cx="2736453" cy="452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8D44D768-ED01-4290-8517-66B30E58B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97559" y="3300248"/>
                <a:ext cx="25870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E433C5B-4F02-4ECF-A041-620657A57158}"/>
                  </a:ext>
                </a:extLst>
              </p:cNvPr>
              <p:cNvSpPr/>
              <p:nvPr/>
            </p:nvSpPr>
            <p:spPr>
              <a:xfrm>
                <a:off x="9737376" y="3739433"/>
                <a:ext cx="130533" cy="13053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AAC9CC35-AD48-45A7-95BD-6EAE23EB61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9026" y="3831867"/>
                <a:ext cx="0" cy="64488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86BA7C60-9526-492A-AE90-C57767347DDD}"/>
                  </a:ext>
                </a:extLst>
              </p:cNvPr>
              <p:cNvSpPr/>
              <p:nvPr/>
            </p:nvSpPr>
            <p:spPr>
              <a:xfrm>
                <a:off x="6945133" y="3739433"/>
                <a:ext cx="130533" cy="13053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66BE3FF9-6639-4721-BF7D-B73B490DC6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10399" y="3833998"/>
                <a:ext cx="0" cy="96660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AC8AFE13-60D6-49FE-AD29-9D5EF52122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6207" y="4781669"/>
                <a:ext cx="508419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487ACE4F-6B17-4076-8A87-2F0930388A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94340" y="4457080"/>
                <a:ext cx="2704688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1A27D4EE-E0B1-4D38-80E1-25A26F469C58}"/>
                  </a:ext>
                </a:extLst>
              </p:cNvPr>
              <p:cNvSpPr/>
              <p:nvPr/>
            </p:nvSpPr>
            <p:spPr>
              <a:xfrm>
                <a:off x="6935677" y="4348433"/>
                <a:ext cx="167883" cy="120650"/>
              </a:xfrm>
              <a:custGeom>
                <a:avLst/>
                <a:gdLst>
                  <a:gd name="connsiteX0" fmla="*/ 167883 w 167883"/>
                  <a:gd name="connsiteY0" fmla="*/ 120650 h 120650"/>
                  <a:gd name="connsiteX1" fmla="*/ 82158 w 167883"/>
                  <a:gd name="connsiteY1" fmla="*/ 0 h 120650"/>
                  <a:gd name="connsiteX2" fmla="*/ 2783 w 167883"/>
                  <a:gd name="connsiteY2" fmla="*/ 120650 h 120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883" h="120650">
                    <a:moveTo>
                      <a:pt x="167883" y="120650"/>
                    </a:moveTo>
                    <a:cubicBezTo>
                      <a:pt x="138779" y="60325"/>
                      <a:pt x="109675" y="0"/>
                      <a:pt x="82158" y="0"/>
                    </a:cubicBezTo>
                    <a:cubicBezTo>
                      <a:pt x="54641" y="0"/>
                      <a:pt x="-14679" y="99483"/>
                      <a:pt x="2783" y="120650"/>
                    </a:cubicBezTo>
                  </a:path>
                </a:pathLst>
              </a:cu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69935FAA-1C74-4787-A46C-81CF946C86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21044" y="4461510"/>
                <a:ext cx="172857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2EE4EC21-7D02-437A-9343-680D36D626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36283" y="3407569"/>
                <a:ext cx="0" cy="10495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06EB0337-3694-437D-804E-6470834538B8}"/>
                  </a:ext>
                </a:extLst>
              </p:cNvPr>
              <p:cNvSpPr txBox="1"/>
              <p:nvPr/>
            </p:nvSpPr>
            <p:spPr>
              <a:xfrm>
                <a:off x="1978259" y="4412337"/>
                <a:ext cx="6377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24V</a:t>
                </a:r>
                <a:endParaRPr lang="ko-KR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016CF36-49B9-4C85-954B-813B5842DC7B}"/>
                  </a:ext>
                </a:extLst>
              </p:cNvPr>
              <p:cNvSpPr txBox="1"/>
              <p:nvPr/>
            </p:nvSpPr>
            <p:spPr>
              <a:xfrm>
                <a:off x="9768057" y="3865655"/>
                <a:ext cx="8046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GND</a:t>
                </a:r>
                <a:endParaRPr lang="ko-KR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0" name="화살표: 아래쪽 99">
                <a:extLst>
                  <a:ext uri="{FF2B5EF4-FFF2-40B4-BE49-F238E27FC236}">
                    <a16:creationId xmlns:a16="http://schemas.microsoft.com/office/drawing/2014/main" id="{83F59782-F773-48BD-BA03-FF2D09BDB5F2}"/>
                  </a:ext>
                </a:extLst>
              </p:cNvPr>
              <p:cNvSpPr/>
              <p:nvPr/>
            </p:nvSpPr>
            <p:spPr>
              <a:xfrm>
                <a:off x="11362463" y="2210700"/>
                <a:ext cx="196688" cy="630101"/>
              </a:xfrm>
              <a:prstGeom prst="downArrow">
                <a:avLst/>
              </a:prstGeom>
              <a:solidFill>
                <a:schemeClr val="tx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화살표: 아래쪽 101">
                <a:extLst>
                  <a:ext uri="{FF2B5EF4-FFF2-40B4-BE49-F238E27FC236}">
                    <a16:creationId xmlns:a16="http://schemas.microsoft.com/office/drawing/2014/main" id="{0951A09E-0061-43E2-AB45-DC2F2C3861ED}"/>
                  </a:ext>
                </a:extLst>
              </p:cNvPr>
              <p:cNvSpPr/>
              <p:nvPr/>
            </p:nvSpPr>
            <p:spPr>
              <a:xfrm rot="10800000">
                <a:off x="11165775" y="3024362"/>
                <a:ext cx="196688" cy="820756"/>
              </a:xfrm>
              <a:prstGeom prst="downArrow">
                <a:avLst/>
              </a:prstGeom>
              <a:solidFill>
                <a:srgbClr val="FF0000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EC88AB7-0C1D-406B-9623-56DBFE0F073B}"/>
                  </a:ext>
                </a:extLst>
              </p:cNvPr>
              <p:cNvSpPr txBox="1"/>
              <p:nvPr/>
            </p:nvSpPr>
            <p:spPr>
              <a:xfrm>
                <a:off x="10945230" y="3784667"/>
                <a:ext cx="6377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24V</a:t>
                </a:r>
              </a:p>
              <a:p>
                <a:pPr algn="ctr"/>
                <a:r>
                  <a:rPr lang="en-US" altLang="ko-KR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(+)</a:t>
                </a:r>
                <a:endParaRPr lang="ko-KR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A49C46D0-ADA9-4EB7-83E5-2EC5AAEC125E}"/>
              </a:ext>
            </a:extLst>
          </p:cNvPr>
          <p:cNvSpPr txBox="1"/>
          <p:nvPr/>
        </p:nvSpPr>
        <p:spPr>
          <a:xfrm flipH="1">
            <a:off x="7957149" y="3724476"/>
            <a:ext cx="982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</a:p>
          <a:p>
            <a:pPr algn="ctr"/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CC64962-862C-407E-9A65-B418CD1FF1DB}"/>
              </a:ext>
            </a:extLst>
          </p:cNvPr>
          <p:cNvSpPr/>
          <p:nvPr/>
        </p:nvSpPr>
        <p:spPr>
          <a:xfrm>
            <a:off x="7858248" y="4016342"/>
            <a:ext cx="130533" cy="13053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38385174-EA21-47E7-9577-50DBFCA11062}"/>
              </a:ext>
            </a:extLst>
          </p:cNvPr>
          <p:cNvCxnSpPr>
            <a:cxnSpLocks/>
          </p:cNvCxnSpPr>
          <p:nvPr/>
        </p:nvCxnSpPr>
        <p:spPr>
          <a:xfrm flipH="1">
            <a:off x="7893263" y="4081608"/>
            <a:ext cx="3266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A87FFBB4-D458-4BFF-BE7B-0106A53E5C30}"/>
              </a:ext>
            </a:extLst>
          </p:cNvPr>
          <p:cNvSpPr txBox="1"/>
          <p:nvPr/>
        </p:nvSpPr>
        <p:spPr>
          <a:xfrm flipH="1">
            <a:off x="6780591" y="3888146"/>
            <a:ext cx="49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endParaRPr lang="ko-KR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37E9E56-1C0A-4B9A-AC9C-6BD2536A7D11}"/>
              </a:ext>
            </a:extLst>
          </p:cNvPr>
          <p:cNvSpPr txBox="1"/>
          <p:nvPr/>
        </p:nvSpPr>
        <p:spPr>
          <a:xfrm>
            <a:off x="8861511" y="2987736"/>
            <a:ext cx="637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24V</a:t>
            </a:r>
          </a:p>
        </p:txBody>
      </p:sp>
    </p:spTree>
    <p:extLst>
      <p:ext uri="{BB962C8B-B14F-4D97-AF65-F5344CB8AC3E}">
        <p14:creationId xmlns:p14="http://schemas.microsoft.com/office/powerpoint/2010/main" val="669637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293ED5-C046-4294-889D-14F598928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2Ch High Voltage Amplifier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011976-629D-4C49-88F4-9811E7CD3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E54C5551-F8D9-4401-87A6-935610402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071" y="1881505"/>
            <a:ext cx="4707056" cy="3195287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F7589B50-3D1C-4823-AB75-A34A71B567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77"/>
          <a:stretch/>
        </p:blipFill>
        <p:spPr>
          <a:xfrm>
            <a:off x="6485552" y="1881506"/>
            <a:ext cx="4699691" cy="31952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FC1927-1F82-4BD3-9518-B9FB629BBC5A}"/>
              </a:ext>
            </a:extLst>
          </p:cNvPr>
          <p:cNvSpPr txBox="1"/>
          <p:nvPr/>
        </p:nvSpPr>
        <p:spPr>
          <a:xfrm>
            <a:off x="2725956" y="5305926"/>
            <a:ext cx="1455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Front</a:t>
            </a: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94ED468-F1C7-443F-A685-A3CD60464A80}"/>
              </a:ext>
            </a:extLst>
          </p:cNvPr>
          <p:cNvSpPr txBox="1"/>
          <p:nvPr/>
        </p:nvSpPr>
        <p:spPr>
          <a:xfrm>
            <a:off x="8209754" y="5305926"/>
            <a:ext cx="1251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Back</a:t>
            </a: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525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293ED5-C046-4294-889D-14F598928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Program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011976-629D-4C49-88F4-9811E7CD3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11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EAD1323-45DB-44F0-983F-FE9D6710816F}"/>
              </a:ext>
            </a:extLst>
          </p:cNvPr>
          <p:cNvGrpSpPr/>
          <p:nvPr/>
        </p:nvGrpSpPr>
        <p:grpSpPr>
          <a:xfrm>
            <a:off x="689559" y="1673097"/>
            <a:ext cx="11039475" cy="4086225"/>
            <a:chOff x="557212" y="818854"/>
            <a:chExt cx="11039475" cy="408622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2455975-6267-418C-90E2-4F0579B90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212" y="818854"/>
              <a:ext cx="11039475" cy="408622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BBC3545-79D3-417D-881E-5A5AE551ABE2}"/>
                </a:ext>
              </a:extLst>
            </p:cNvPr>
            <p:cNvSpPr txBox="1"/>
            <p:nvPr/>
          </p:nvSpPr>
          <p:spPr>
            <a:xfrm>
              <a:off x="8586787" y="2677300"/>
              <a:ext cx="3009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※ Dynamic = 0~300 Hz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17BE91-9238-4E1C-B759-46E2D339252C}"/>
                </a:ext>
              </a:extLst>
            </p:cNvPr>
            <p:cNvSpPr txBox="1"/>
            <p:nvPr/>
          </p:nvSpPr>
          <p:spPr>
            <a:xfrm>
              <a:off x="1515013" y="3153742"/>
              <a:ext cx="3009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※ Voltage = 0~3300 V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547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241480-E4DA-44CB-B5A5-000306A4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E1DD9-DE4B-48F0-8909-A9C23DDAF7EC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D24C5E-EA09-44C3-A9A8-7D4F02BF0D8D}"/>
              </a:ext>
            </a:extLst>
          </p:cNvPr>
          <p:cNvSpPr txBox="1"/>
          <p:nvPr/>
        </p:nvSpPr>
        <p:spPr>
          <a:xfrm>
            <a:off x="2399212" y="2644170"/>
            <a:ext cx="73935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ko-KR" altLang="en-US" sz="9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339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355A1D-3D6C-40DB-8B53-77B79D5DE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 Components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05E61E-5497-498F-A3A9-165AA569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F614BCD0-8405-466F-A021-0D06113B8ADC}"/>
              </a:ext>
            </a:extLst>
          </p:cNvPr>
          <p:cNvGrpSpPr/>
          <p:nvPr/>
        </p:nvGrpSpPr>
        <p:grpSpPr>
          <a:xfrm>
            <a:off x="1258098" y="1423987"/>
            <a:ext cx="9805530" cy="4678292"/>
            <a:chOff x="1258098" y="1423987"/>
            <a:chExt cx="9805530" cy="4678292"/>
          </a:xfrm>
        </p:grpSpPr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81E8E2ED-0F64-40F4-A43E-4279FD2F0F6E}"/>
                </a:ext>
              </a:extLst>
            </p:cNvPr>
            <p:cNvGrpSpPr/>
            <p:nvPr/>
          </p:nvGrpSpPr>
          <p:grpSpPr>
            <a:xfrm>
              <a:off x="1258098" y="1423987"/>
              <a:ext cx="2109350" cy="4678292"/>
              <a:chOff x="1155228" y="1423987"/>
              <a:chExt cx="2109350" cy="4678292"/>
            </a:xfrm>
          </p:grpSpPr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96B64A29-06EE-4071-BF5A-934625A18687}"/>
                  </a:ext>
                </a:extLst>
              </p:cNvPr>
              <p:cNvGrpSpPr/>
              <p:nvPr/>
            </p:nvGrpSpPr>
            <p:grpSpPr>
              <a:xfrm>
                <a:off x="1221208" y="1423987"/>
                <a:ext cx="1977390" cy="2153493"/>
                <a:chOff x="1080135" y="1423987"/>
                <a:chExt cx="1977390" cy="2153493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36FAD1EA-3C7A-44FA-B4DB-CED35DC7A1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74433" y="1423987"/>
                  <a:ext cx="1788795" cy="1784161"/>
                </a:xfrm>
                <a:prstGeom prst="rect">
                  <a:avLst/>
                </a:prstGeom>
              </p:spPr>
            </p:pic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2352801-A267-42A1-87A5-273D6B5A90C9}"/>
                    </a:ext>
                  </a:extLst>
                </p:cNvPr>
                <p:cNvSpPr txBox="1"/>
                <p:nvPr/>
              </p:nvSpPr>
              <p:spPr>
                <a:xfrm>
                  <a:off x="1080135" y="3208148"/>
                  <a:ext cx="19773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/>
                    <a:t>Microcontroller</a:t>
                  </a:r>
                  <a:endParaRPr lang="ko-KR" altLang="en-US" b="1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4CD16AFD-D942-4CF3-8484-83576ACEFC77}"/>
                  </a:ext>
                </a:extLst>
              </p:cNvPr>
              <p:cNvGrpSpPr/>
              <p:nvPr/>
            </p:nvGrpSpPr>
            <p:grpSpPr>
              <a:xfrm>
                <a:off x="1155228" y="4188639"/>
                <a:ext cx="2109350" cy="1913640"/>
                <a:chOff x="1230322" y="4188639"/>
                <a:chExt cx="2109350" cy="1913640"/>
              </a:xfrm>
            </p:grpSpPr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A31743FF-5AF7-46A2-A407-5F1632C7AB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30322" y="4188639"/>
                  <a:ext cx="2109350" cy="1427285"/>
                </a:xfrm>
                <a:prstGeom prst="rect">
                  <a:avLst/>
                </a:prstGeom>
              </p:spPr>
            </p:pic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82E618E8-5BCD-45F7-BA5B-1D5BF7034BED}"/>
                    </a:ext>
                  </a:extLst>
                </p:cNvPr>
                <p:cNvSpPr txBox="1"/>
                <p:nvPr/>
              </p:nvSpPr>
              <p:spPr>
                <a:xfrm>
                  <a:off x="1296302" y="5732947"/>
                  <a:ext cx="19773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/>
                    <a:t>Infrared LED</a:t>
                  </a:r>
                  <a:endParaRPr lang="ko-KR" altLang="en-US" b="1" dirty="0"/>
                </a:p>
              </p:txBody>
            </p:sp>
          </p:grp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BF994D0E-F5E5-4316-B888-0ADD2DE75FDD}"/>
                </a:ext>
              </a:extLst>
            </p:cNvPr>
            <p:cNvGrpSpPr/>
            <p:nvPr/>
          </p:nvGrpSpPr>
          <p:grpSpPr>
            <a:xfrm>
              <a:off x="4911393" y="1514538"/>
              <a:ext cx="2559804" cy="4587741"/>
              <a:chOff x="4836825" y="1514538"/>
              <a:chExt cx="2559804" cy="4587741"/>
            </a:xfrm>
          </p:grpSpPr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C13406EF-83E1-47F8-AE8C-A2E6A1F6263A}"/>
                  </a:ext>
                </a:extLst>
              </p:cNvPr>
              <p:cNvGrpSpPr/>
              <p:nvPr/>
            </p:nvGrpSpPr>
            <p:grpSpPr>
              <a:xfrm>
                <a:off x="4836825" y="1514538"/>
                <a:ext cx="2559804" cy="2062942"/>
                <a:chOff x="4588995" y="1514538"/>
                <a:chExt cx="2559804" cy="2062942"/>
              </a:xfrm>
            </p:grpSpPr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4F75F817-384A-4CE2-BAA3-3559B079A8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88995" y="1514538"/>
                  <a:ext cx="2559804" cy="1603058"/>
                </a:xfrm>
                <a:prstGeom prst="rect">
                  <a:avLst/>
                </a:prstGeom>
              </p:spPr>
            </p:pic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A03816E0-9F79-4067-B0A4-B1A26952C235}"/>
                    </a:ext>
                  </a:extLst>
                </p:cNvPr>
                <p:cNvSpPr txBox="1"/>
                <p:nvPr/>
              </p:nvSpPr>
              <p:spPr>
                <a:xfrm>
                  <a:off x="4880202" y="3208148"/>
                  <a:ext cx="19773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/>
                    <a:t>DCDC Converter</a:t>
                  </a:r>
                </a:p>
              </p:txBody>
            </p:sp>
          </p:grpSp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5567D98D-87BA-4FC7-9C15-7BFEBC6580FB}"/>
                  </a:ext>
                </a:extLst>
              </p:cNvPr>
              <p:cNvGrpSpPr/>
              <p:nvPr/>
            </p:nvGrpSpPr>
            <p:grpSpPr>
              <a:xfrm>
                <a:off x="5128032" y="4134805"/>
                <a:ext cx="1977390" cy="1967474"/>
                <a:chOff x="5031542" y="4134805"/>
                <a:chExt cx="1977390" cy="1967474"/>
              </a:xfrm>
            </p:grpSpPr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03621774-AAEF-405A-A8D1-90D245ACEC34}"/>
                    </a:ext>
                  </a:extLst>
                </p:cNvPr>
                <p:cNvSpPr txBox="1"/>
                <p:nvPr/>
              </p:nvSpPr>
              <p:spPr>
                <a:xfrm>
                  <a:off x="5031542" y="5732947"/>
                  <a:ext cx="19773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/>
                    <a:t>Transistor</a:t>
                  </a:r>
                  <a:endParaRPr lang="ko-KR" altLang="en-US" b="1" dirty="0"/>
                </a:p>
              </p:txBody>
            </p:sp>
            <p:pic>
              <p:nvPicPr>
                <p:cNvPr id="98" name="그림 97">
                  <a:extLst>
                    <a:ext uri="{FF2B5EF4-FFF2-40B4-BE49-F238E27FC236}">
                      <a16:creationId xmlns:a16="http://schemas.microsoft.com/office/drawing/2014/main" id="{EDB2567E-6F32-4CB0-BDF5-3BE2766FDC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90" t="40667" r="69205" b="28666"/>
                <a:stretch/>
              </p:blipFill>
              <p:spPr>
                <a:xfrm rot="5400000">
                  <a:off x="5235872" y="4226521"/>
                  <a:ext cx="1568731" cy="138529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F5366E05-1914-4613-A451-022DC3248DE9}"/>
                </a:ext>
              </a:extLst>
            </p:cNvPr>
            <p:cNvGrpSpPr/>
            <p:nvPr/>
          </p:nvGrpSpPr>
          <p:grpSpPr>
            <a:xfrm>
              <a:off x="9015142" y="1423989"/>
              <a:ext cx="2048486" cy="4678290"/>
              <a:chOff x="9118012" y="1423989"/>
              <a:chExt cx="2048486" cy="4678290"/>
            </a:xfrm>
          </p:grpSpPr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F786CE75-A02C-4650-BF90-B821E96C0A79}"/>
                  </a:ext>
                </a:extLst>
              </p:cNvPr>
              <p:cNvGrpSpPr/>
              <p:nvPr/>
            </p:nvGrpSpPr>
            <p:grpSpPr>
              <a:xfrm>
                <a:off x="9153560" y="3966775"/>
                <a:ext cx="1977390" cy="2135504"/>
                <a:chOff x="9060097" y="3966775"/>
                <a:chExt cx="1977390" cy="2135504"/>
              </a:xfrm>
            </p:grpSpPr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D0A03AC-C502-4D6A-A285-3CEDD7E8E044}"/>
                    </a:ext>
                  </a:extLst>
                </p:cNvPr>
                <p:cNvSpPr txBox="1"/>
                <p:nvPr/>
              </p:nvSpPr>
              <p:spPr>
                <a:xfrm>
                  <a:off x="9060097" y="5732947"/>
                  <a:ext cx="19773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/>
                    <a:t>100</a:t>
                  </a:r>
                  <a:r>
                    <a:rPr lang="el-GR" altLang="ko-KR" b="1" dirty="0"/>
                    <a:t>Ω</a:t>
                  </a:r>
                  <a:r>
                    <a:rPr lang="en-US" altLang="ko-KR" b="1" dirty="0"/>
                    <a:t> Resistor</a:t>
                  </a:r>
                  <a:endParaRPr lang="ko-KR" altLang="en-US" b="1" dirty="0"/>
                </a:p>
              </p:txBody>
            </p:sp>
            <p:pic>
              <p:nvPicPr>
                <p:cNvPr id="97" name="그림 96">
                  <a:extLst>
                    <a:ext uri="{FF2B5EF4-FFF2-40B4-BE49-F238E27FC236}">
                      <a16:creationId xmlns:a16="http://schemas.microsoft.com/office/drawing/2014/main" id="{F688CD3C-2744-4C7F-9904-37573EC6D8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198" t="22349" r="20847" b="25579"/>
                <a:stretch/>
              </p:blipFill>
              <p:spPr>
                <a:xfrm>
                  <a:off x="9209722" y="3966775"/>
                  <a:ext cx="1678140" cy="1610589"/>
                </a:xfrm>
                <a:prstGeom prst="rect">
                  <a:avLst/>
                </a:prstGeom>
              </p:spPr>
            </p:pic>
          </p:grpSp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9CA5BE8B-FB6E-4A17-B775-54279736A2D5}"/>
                  </a:ext>
                </a:extLst>
              </p:cNvPr>
              <p:cNvGrpSpPr/>
              <p:nvPr/>
            </p:nvGrpSpPr>
            <p:grpSpPr>
              <a:xfrm>
                <a:off x="9118012" y="1423989"/>
                <a:ext cx="2048486" cy="2153491"/>
                <a:chOff x="9175928" y="1423989"/>
                <a:chExt cx="2048486" cy="2153491"/>
              </a:xfrm>
            </p:grpSpPr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BAB7CA34-76F5-4A3D-89D6-37ECB27824BB}"/>
                    </a:ext>
                  </a:extLst>
                </p:cNvPr>
                <p:cNvSpPr txBox="1"/>
                <p:nvPr/>
              </p:nvSpPr>
              <p:spPr>
                <a:xfrm>
                  <a:off x="9211475" y="3208148"/>
                  <a:ext cx="19773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 err="1"/>
                    <a:t>Opto</a:t>
                  </a:r>
                  <a:r>
                    <a:rPr lang="en-US" altLang="ko-KR" b="1" dirty="0"/>
                    <a:t> Diode</a:t>
                  </a:r>
                  <a:endParaRPr lang="ko-KR" altLang="en-US" b="1" dirty="0"/>
                </a:p>
              </p:txBody>
            </p:sp>
            <p:pic>
              <p:nvPicPr>
                <p:cNvPr id="100" name="그림 99">
                  <a:extLst>
                    <a:ext uri="{FF2B5EF4-FFF2-40B4-BE49-F238E27FC236}">
                      <a16:creationId xmlns:a16="http://schemas.microsoft.com/office/drawing/2014/main" id="{56D470F3-0BEC-4E81-B30D-E37E70C9F0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623" t="24819" r="54795" b="35095"/>
                <a:stretch/>
              </p:blipFill>
              <p:spPr>
                <a:xfrm rot="5400000">
                  <a:off x="9353367" y="1246550"/>
                  <a:ext cx="1693607" cy="2048486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91344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그림 99">
            <a:extLst>
              <a:ext uri="{FF2B5EF4-FFF2-40B4-BE49-F238E27FC236}">
                <a16:creationId xmlns:a16="http://schemas.microsoft.com/office/drawing/2014/main" id="{446AEDF1-679C-4C0F-904B-BFB764FFABB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232" y="4031060"/>
            <a:ext cx="1701241" cy="1901641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BD48256A-BDDC-4103-BC8B-A3FB28E05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36411" y="1389090"/>
            <a:ext cx="2752725" cy="1885950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08B4405A-E4A5-4F9E-829D-0D5D9A4704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1158" y="1274543"/>
            <a:ext cx="2628900" cy="20574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7355A1D-3D6C-40DB-8B53-77B79D5DE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Other Components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05E61E-5497-498F-A3A9-165AA569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8D295F6-F848-45FE-A171-652B47996EA0}"/>
              </a:ext>
            </a:extLst>
          </p:cNvPr>
          <p:cNvSpPr txBox="1"/>
          <p:nvPr/>
        </p:nvSpPr>
        <p:spPr>
          <a:xfrm>
            <a:off x="1324078" y="3208148"/>
            <a:ext cx="1977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Toggle switch</a:t>
            </a:r>
            <a:endParaRPr lang="ko-KR" altLang="en-US" b="1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07875F8-FCA7-4A24-ACB3-8BEADABC7F6C}"/>
              </a:ext>
            </a:extLst>
          </p:cNvPr>
          <p:cNvSpPr txBox="1"/>
          <p:nvPr/>
        </p:nvSpPr>
        <p:spPr>
          <a:xfrm>
            <a:off x="4882618" y="3208148"/>
            <a:ext cx="1977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DC Power Jack</a:t>
            </a:r>
            <a:endParaRPr lang="ko-KR" altLang="en-US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AA89FBE-16C5-4145-B905-77D391361141}"/>
              </a:ext>
            </a:extLst>
          </p:cNvPr>
          <p:cNvSpPr txBox="1"/>
          <p:nvPr/>
        </p:nvSpPr>
        <p:spPr>
          <a:xfrm>
            <a:off x="8943158" y="3208148"/>
            <a:ext cx="1977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DC 24V 3A Adapter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93615C-2ECF-418A-82E3-2ABE3A9161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882618" y="1617273"/>
            <a:ext cx="2102649" cy="1371941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F8F99599-04B7-4D8B-9A00-C50EC3BEB6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02" b="96887" l="4831" r="94203">
                        <a14:foregroundMark x1="20773" y1="5447" x2="72947" y2="11284"/>
                        <a14:foregroundMark x1="72947" y1="11284" x2="89855" y2="10506"/>
                        <a14:foregroundMark x1="18357" y1="8171" x2="15459" y2="72763"/>
                        <a14:foregroundMark x1="15459" y1="72763" x2="31401" y2="89105"/>
                        <a14:foregroundMark x1="31401" y1="89105" x2="83092" y2="91051"/>
                        <a14:foregroundMark x1="83092" y1="91051" x2="90821" y2="9339"/>
                        <a14:foregroundMark x1="90821" y1="9339" x2="20773" y2="10506"/>
                        <a14:foregroundMark x1="11111" y1="79767" x2="17874" y2="87549"/>
                        <a14:foregroundMark x1="8213" y1="89494" x2="86473" y2="94553"/>
                        <a14:foregroundMark x1="86473" y1="94553" x2="90821" y2="78599"/>
                        <a14:foregroundMark x1="4831" y1="84825" x2="13527" y2="91440"/>
                        <a14:foregroundMark x1="92271" y1="61089" x2="94203" y2="21012"/>
                        <a14:foregroundMark x1="94203" y1="21012" x2="82126" y2="8949"/>
                        <a14:foregroundMark x1="22222" y1="4280" x2="6763" y2="82879"/>
                        <a14:foregroundMark x1="6763" y1="82879" x2="30435" y2="91440"/>
                        <a14:foregroundMark x1="30435" y1="91440" x2="81159" y2="96109"/>
                        <a14:foregroundMark x1="81159" y1="96109" x2="93237" y2="78988"/>
                        <a14:foregroundMark x1="93237" y1="78988" x2="93720" y2="18677"/>
                        <a14:foregroundMark x1="93720" y1="18677" x2="73430" y2="7782"/>
                        <a14:foregroundMark x1="73430" y1="7782" x2="20773" y2="5058"/>
                        <a14:foregroundMark x1="20773" y1="5058" x2="25604" y2="28794"/>
                        <a14:foregroundMark x1="25604" y1="28794" x2="12560" y2="45525"/>
                        <a14:foregroundMark x1="12560" y1="45525" x2="5797" y2="85603"/>
                        <a14:foregroundMark x1="5797" y1="85603" x2="28986" y2="92996"/>
                        <a14:foregroundMark x1="28986" y1="92996" x2="90338" y2="9688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33164" y="4060503"/>
            <a:ext cx="1359218" cy="1687532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9384CBC0-EBAB-49A9-BAC9-9C2258915E74}"/>
              </a:ext>
            </a:extLst>
          </p:cNvPr>
          <p:cNvSpPr txBox="1"/>
          <p:nvPr/>
        </p:nvSpPr>
        <p:spPr>
          <a:xfrm>
            <a:off x="1324078" y="5748035"/>
            <a:ext cx="1977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DCDC Converter</a:t>
            </a:r>
          </a:p>
          <a:p>
            <a:pPr algn="ctr"/>
            <a:r>
              <a:rPr lang="en-US" altLang="ko-KR" b="1" dirty="0"/>
              <a:t>(24V </a:t>
            </a:r>
            <a:r>
              <a:rPr lang="en-US" altLang="ko-KR" b="1" dirty="0">
                <a:sym typeface="Wingdings" panose="05000000000000000000" pitchFamily="2" charset="2"/>
              </a:rPr>
              <a:t> 5V)</a:t>
            </a:r>
            <a:endParaRPr lang="ko-KR" altLang="en-US" b="1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0507174-53A1-4573-9D38-FCA215356835}"/>
              </a:ext>
            </a:extLst>
          </p:cNvPr>
          <p:cNvSpPr txBox="1"/>
          <p:nvPr/>
        </p:nvSpPr>
        <p:spPr>
          <a:xfrm>
            <a:off x="4769086" y="5794201"/>
            <a:ext cx="2329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Crocodile Clip &amp; Banana Connector</a:t>
            </a:r>
            <a:endParaRPr lang="ko-KR" altLang="en-US" b="1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59C3C58-6BC8-4C18-836E-605363AB5E8D}"/>
              </a:ext>
            </a:extLst>
          </p:cNvPr>
          <p:cNvSpPr txBox="1"/>
          <p:nvPr/>
        </p:nvSpPr>
        <p:spPr>
          <a:xfrm>
            <a:off x="8952137" y="5788084"/>
            <a:ext cx="1977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JTAG</a:t>
            </a:r>
            <a:endParaRPr lang="ko-KR" altLang="en-US" b="1" dirty="0"/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E88A7B7F-4FCA-49FB-B9CB-2DCDF5CBFC5C}"/>
              </a:ext>
            </a:extLst>
          </p:cNvPr>
          <p:cNvGrpSpPr/>
          <p:nvPr/>
        </p:nvGrpSpPr>
        <p:grpSpPr>
          <a:xfrm>
            <a:off x="4566654" y="4013183"/>
            <a:ext cx="2476445" cy="1813121"/>
            <a:chOff x="4460000" y="3999314"/>
            <a:chExt cx="2476445" cy="1813121"/>
          </a:xfrm>
        </p:grpSpPr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id="{11D28F30-1361-4D2D-B946-2C82A51C4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60000" y="3999314"/>
              <a:ext cx="2027399" cy="1813121"/>
            </a:xfrm>
            <a:prstGeom prst="rect">
              <a:avLst/>
            </a:prstGeom>
          </p:spPr>
        </p:pic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B98A648E-5FD9-433A-AD47-67F27D4FE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57853" y="4080963"/>
              <a:ext cx="878592" cy="5066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7522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355A1D-3D6C-40DB-8B53-77B79D5DE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 Components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05E61E-5497-498F-A3A9-165AA569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F614BCD0-8405-466F-A021-0D06113B8ADC}"/>
              </a:ext>
            </a:extLst>
          </p:cNvPr>
          <p:cNvGrpSpPr/>
          <p:nvPr/>
        </p:nvGrpSpPr>
        <p:grpSpPr>
          <a:xfrm>
            <a:off x="1258098" y="1423987"/>
            <a:ext cx="9805530" cy="4678292"/>
            <a:chOff x="1258098" y="1423987"/>
            <a:chExt cx="9805530" cy="4678292"/>
          </a:xfrm>
        </p:grpSpPr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81E8E2ED-0F64-40F4-A43E-4279FD2F0F6E}"/>
                </a:ext>
              </a:extLst>
            </p:cNvPr>
            <p:cNvGrpSpPr/>
            <p:nvPr/>
          </p:nvGrpSpPr>
          <p:grpSpPr>
            <a:xfrm>
              <a:off x="1258098" y="1423987"/>
              <a:ext cx="2109350" cy="4678292"/>
              <a:chOff x="1155228" y="1423987"/>
              <a:chExt cx="2109350" cy="4678292"/>
            </a:xfrm>
          </p:grpSpPr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96B64A29-06EE-4071-BF5A-934625A18687}"/>
                  </a:ext>
                </a:extLst>
              </p:cNvPr>
              <p:cNvGrpSpPr/>
              <p:nvPr/>
            </p:nvGrpSpPr>
            <p:grpSpPr>
              <a:xfrm>
                <a:off x="1221208" y="1423987"/>
                <a:ext cx="1977390" cy="2153493"/>
                <a:chOff x="1080135" y="1423987"/>
                <a:chExt cx="1977390" cy="2153493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36FAD1EA-3C7A-44FA-B4DB-CED35DC7A1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74433" y="1423987"/>
                  <a:ext cx="1788795" cy="1784161"/>
                </a:xfrm>
                <a:prstGeom prst="rect">
                  <a:avLst/>
                </a:prstGeom>
              </p:spPr>
            </p:pic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2352801-A267-42A1-87A5-273D6B5A90C9}"/>
                    </a:ext>
                  </a:extLst>
                </p:cNvPr>
                <p:cNvSpPr txBox="1"/>
                <p:nvPr/>
              </p:nvSpPr>
              <p:spPr>
                <a:xfrm>
                  <a:off x="1080135" y="3208148"/>
                  <a:ext cx="19773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/>
                    <a:t>Microcontroller</a:t>
                  </a:r>
                  <a:endParaRPr lang="ko-KR" altLang="en-US" b="1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4CD16AFD-D942-4CF3-8484-83576ACEFC77}"/>
                  </a:ext>
                </a:extLst>
              </p:cNvPr>
              <p:cNvGrpSpPr/>
              <p:nvPr/>
            </p:nvGrpSpPr>
            <p:grpSpPr>
              <a:xfrm>
                <a:off x="1155228" y="4188639"/>
                <a:ext cx="2109350" cy="1913640"/>
                <a:chOff x="1230322" y="4188639"/>
                <a:chExt cx="2109350" cy="1913640"/>
              </a:xfrm>
            </p:grpSpPr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A31743FF-5AF7-46A2-A407-5F1632C7AB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30322" y="4188639"/>
                  <a:ext cx="2109350" cy="1427285"/>
                </a:xfrm>
                <a:prstGeom prst="rect">
                  <a:avLst/>
                </a:prstGeom>
              </p:spPr>
            </p:pic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82E618E8-5BCD-45F7-BA5B-1D5BF7034BED}"/>
                    </a:ext>
                  </a:extLst>
                </p:cNvPr>
                <p:cNvSpPr txBox="1"/>
                <p:nvPr/>
              </p:nvSpPr>
              <p:spPr>
                <a:xfrm>
                  <a:off x="1296302" y="5732947"/>
                  <a:ext cx="19773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/>
                    <a:t>Infrared LED</a:t>
                  </a:r>
                  <a:endParaRPr lang="ko-KR" altLang="en-US" b="1" dirty="0"/>
                </a:p>
              </p:txBody>
            </p:sp>
          </p:grp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BF994D0E-F5E5-4316-B888-0ADD2DE75FDD}"/>
                </a:ext>
              </a:extLst>
            </p:cNvPr>
            <p:cNvGrpSpPr/>
            <p:nvPr/>
          </p:nvGrpSpPr>
          <p:grpSpPr>
            <a:xfrm>
              <a:off x="4911393" y="1514538"/>
              <a:ext cx="2559804" cy="4587741"/>
              <a:chOff x="4836825" y="1514538"/>
              <a:chExt cx="2559804" cy="4587741"/>
            </a:xfrm>
          </p:grpSpPr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C13406EF-83E1-47F8-AE8C-A2E6A1F6263A}"/>
                  </a:ext>
                </a:extLst>
              </p:cNvPr>
              <p:cNvGrpSpPr/>
              <p:nvPr/>
            </p:nvGrpSpPr>
            <p:grpSpPr>
              <a:xfrm>
                <a:off x="4836825" y="1514538"/>
                <a:ext cx="2559804" cy="2062942"/>
                <a:chOff x="4588995" y="1514538"/>
                <a:chExt cx="2559804" cy="2062942"/>
              </a:xfrm>
            </p:grpSpPr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4F75F817-384A-4CE2-BAA3-3559B079A8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88995" y="1514538"/>
                  <a:ext cx="2559804" cy="1603058"/>
                </a:xfrm>
                <a:prstGeom prst="rect">
                  <a:avLst/>
                </a:prstGeom>
              </p:spPr>
            </p:pic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A03816E0-9F79-4067-B0A4-B1A26952C235}"/>
                    </a:ext>
                  </a:extLst>
                </p:cNvPr>
                <p:cNvSpPr txBox="1"/>
                <p:nvPr/>
              </p:nvSpPr>
              <p:spPr>
                <a:xfrm>
                  <a:off x="4880202" y="3208148"/>
                  <a:ext cx="19773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/>
                    <a:t>DCDC Converter</a:t>
                  </a:r>
                  <a:endParaRPr lang="ko-KR" altLang="en-US" b="1" dirty="0"/>
                </a:p>
              </p:txBody>
            </p:sp>
          </p:grpSp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5567D98D-87BA-4FC7-9C15-7BFEBC6580FB}"/>
                  </a:ext>
                </a:extLst>
              </p:cNvPr>
              <p:cNvGrpSpPr/>
              <p:nvPr/>
            </p:nvGrpSpPr>
            <p:grpSpPr>
              <a:xfrm>
                <a:off x="5128032" y="4134805"/>
                <a:ext cx="1977390" cy="1967474"/>
                <a:chOff x="5031542" y="4134805"/>
                <a:chExt cx="1977390" cy="1967474"/>
              </a:xfrm>
            </p:grpSpPr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03621774-AAEF-405A-A8D1-90D245ACEC34}"/>
                    </a:ext>
                  </a:extLst>
                </p:cNvPr>
                <p:cNvSpPr txBox="1"/>
                <p:nvPr/>
              </p:nvSpPr>
              <p:spPr>
                <a:xfrm>
                  <a:off x="5031542" y="5732947"/>
                  <a:ext cx="19773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/>
                    <a:t>Transistor</a:t>
                  </a:r>
                  <a:endParaRPr lang="ko-KR" altLang="en-US" b="1" dirty="0"/>
                </a:p>
              </p:txBody>
            </p:sp>
            <p:pic>
              <p:nvPicPr>
                <p:cNvPr id="98" name="그림 97">
                  <a:extLst>
                    <a:ext uri="{FF2B5EF4-FFF2-40B4-BE49-F238E27FC236}">
                      <a16:creationId xmlns:a16="http://schemas.microsoft.com/office/drawing/2014/main" id="{EDB2567E-6F32-4CB0-BDF5-3BE2766FDC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90" t="40667" r="69205" b="28666"/>
                <a:stretch/>
              </p:blipFill>
              <p:spPr>
                <a:xfrm rot="5400000">
                  <a:off x="5235872" y="4226521"/>
                  <a:ext cx="1568731" cy="138529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F5366E05-1914-4613-A451-022DC3248DE9}"/>
                </a:ext>
              </a:extLst>
            </p:cNvPr>
            <p:cNvGrpSpPr/>
            <p:nvPr/>
          </p:nvGrpSpPr>
          <p:grpSpPr>
            <a:xfrm>
              <a:off x="9015142" y="1423989"/>
              <a:ext cx="2048486" cy="4678290"/>
              <a:chOff x="9118012" y="1423989"/>
              <a:chExt cx="2048486" cy="4678290"/>
            </a:xfrm>
          </p:grpSpPr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F786CE75-A02C-4650-BF90-B821E96C0A79}"/>
                  </a:ext>
                </a:extLst>
              </p:cNvPr>
              <p:cNvGrpSpPr/>
              <p:nvPr/>
            </p:nvGrpSpPr>
            <p:grpSpPr>
              <a:xfrm>
                <a:off x="9153560" y="3966775"/>
                <a:ext cx="1977390" cy="2135504"/>
                <a:chOff x="9060097" y="3966775"/>
                <a:chExt cx="1977390" cy="2135504"/>
              </a:xfrm>
            </p:grpSpPr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D0A03AC-C502-4D6A-A285-3CEDD7E8E044}"/>
                    </a:ext>
                  </a:extLst>
                </p:cNvPr>
                <p:cNvSpPr txBox="1"/>
                <p:nvPr/>
              </p:nvSpPr>
              <p:spPr>
                <a:xfrm>
                  <a:off x="9060097" y="5732947"/>
                  <a:ext cx="19773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/>
                    <a:t>100</a:t>
                  </a:r>
                  <a:r>
                    <a:rPr lang="el-GR" altLang="ko-KR" b="1" dirty="0"/>
                    <a:t>Ω</a:t>
                  </a:r>
                  <a:r>
                    <a:rPr lang="en-US" altLang="ko-KR" b="1" dirty="0"/>
                    <a:t> Resistor</a:t>
                  </a:r>
                  <a:endParaRPr lang="ko-KR" altLang="en-US" b="1" dirty="0"/>
                </a:p>
              </p:txBody>
            </p:sp>
            <p:pic>
              <p:nvPicPr>
                <p:cNvPr id="97" name="그림 96">
                  <a:extLst>
                    <a:ext uri="{FF2B5EF4-FFF2-40B4-BE49-F238E27FC236}">
                      <a16:creationId xmlns:a16="http://schemas.microsoft.com/office/drawing/2014/main" id="{F688CD3C-2744-4C7F-9904-37573EC6D8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198" t="22349" r="20847" b="25579"/>
                <a:stretch/>
              </p:blipFill>
              <p:spPr>
                <a:xfrm>
                  <a:off x="9209722" y="3966775"/>
                  <a:ext cx="1678140" cy="1610589"/>
                </a:xfrm>
                <a:prstGeom prst="rect">
                  <a:avLst/>
                </a:prstGeom>
              </p:spPr>
            </p:pic>
          </p:grpSp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9CA5BE8B-FB6E-4A17-B775-54279736A2D5}"/>
                  </a:ext>
                </a:extLst>
              </p:cNvPr>
              <p:cNvGrpSpPr/>
              <p:nvPr/>
            </p:nvGrpSpPr>
            <p:grpSpPr>
              <a:xfrm>
                <a:off x="9118012" y="1423989"/>
                <a:ext cx="2048486" cy="2153491"/>
                <a:chOff x="9175928" y="1423989"/>
                <a:chExt cx="2048486" cy="2153491"/>
              </a:xfrm>
            </p:grpSpPr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BAB7CA34-76F5-4A3D-89D6-37ECB27824BB}"/>
                    </a:ext>
                  </a:extLst>
                </p:cNvPr>
                <p:cNvSpPr txBox="1"/>
                <p:nvPr/>
              </p:nvSpPr>
              <p:spPr>
                <a:xfrm>
                  <a:off x="9211475" y="3208148"/>
                  <a:ext cx="19773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 err="1"/>
                    <a:t>Opto</a:t>
                  </a:r>
                  <a:r>
                    <a:rPr lang="en-US" altLang="ko-KR" b="1" dirty="0"/>
                    <a:t> Diode</a:t>
                  </a:r>
                  <a:endParaRPr lang="ko-KR" altLang="en-US" b="1" dirty="0"/>
                </a:p>
              </p:txBody>
            </p:sp>
            <p:pic>
              <p:nvPicPr>
                <p:cNvPr id="100" name="그림 99">
                  <a:extLst>
                    <a:ext uri="{FF2B5EF4-FFF2-40B4-BE49-F238E27FC236}">
                      <a16:creationId xmlns:a16="http://schemas.microsoft.com/office/drawing/2014/main" id="{56D470F3-0BEC-4E81-B30D-E37E70C9F0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623" t="24819" r="54795" b="35095"/>
                <a:stretch/>
              </p:blipFill>
              <p:spPr>
                <a:xfrm rot="5400000">
                  <a:off x="9353367" y="1246550"/>
                  <a:ext cx="1693607" cy="2048486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2B9587A-FF67-473A-A715-CC35CE85BB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6B64A29-06EE-4071-BF5A-934625A18687}"/>
              </a:ext>
            </a:extLst>
          </p:cNvPr>
          <p:cNvGrpSpPr/>
          <p:nvPr/>
        </p:nvGrpSpPr>
        <p:grpSpPr>
          <a:xfrm>
            <a:off x="1336778" y="1423987"/>
            <a:ext cx="1977390" cy="2153493"/>
            <a:chOff x="1080135" y="1423987"/>
            <a:chExt cx="1977390" cy="2153493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36FAD1EA-3C7A-44FA-B4DB-CED35DC7A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299" b="98182" l="2332" r="99741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74433" y="1423987"/>
              <a:ext cx="1788795" cy="1784161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2352801-A267-42A1-87A5-273D6B5A90C9}"/>
                </a:ext>
              </a:extLst>
            </p:cNvPr>
            <p:cNvSpPr txBox="1"/>
            <p:nvPr/>
          </p:nvSpPr>
          <p:spPr>
            <a:xfrm>
              <a:off x="1080135" y="3208148"/>
              <a:ext cx="1977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Microcontroller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1092200" y="1320800"/>
            <a:ext cx="2438400" cy="2476500"/>
          </a:xfrm>
          <a:prstGeom prst="rect">
            <a:avLst/>
          </a:prstGeom>
          <a:noFill/>
          <a:ln w="476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F73ED6B-F223-41BC-992A-416CE8C316A8}"/>
              </a:ext>
            </a:extLst>
          </p:cNvPr>
          <p:cNvSpPr txBox="1"/>
          <p:nvPr/>
        </p:nvSpPr>
        <p:spPr>
          <a:xfrm>
            <a:off x="2725256" y="4123792"/>
            <a:ext cx="10203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 </a:t>
            </a:r>
            <a:r>
              <a:rPr lang="en-US" altLang="ko-KR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Microcontroller</a:t>
            </a:r>
            <a:endParaRPr lang="en-US" altLang="ko-KR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ko-KR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controls the low voltage circuit</a:t>
            </a:r>
            <a:endParaRPr lang="ko-KR" altLang="en-US" sz="24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143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355A1D-3D6C-40DB-8B53-77B79D5DE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 Components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05E61E-5497-498F-A3A9-165AA569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F614BCD0-8405-466F-A021-0D06113B8ADC}"/>
              </a:ext>
            </a:extLst>
          </p:cNvPr>
          <p:cNvGrpSpPr/>
          <p:nvPr/>
        </p:nvGrpSpPr>
        <p:grpSpPr>
          <a:xfrm>
            <a:off x="1258098" y="1423987"/>
            <a:ext cx="9805530" cy="4678292"/>
            <a:chOff x="1258098" y="1423987"/>
            <a:chExt cx="9805530" cy="4678292"/>
          </a:xfrm>
        </p:grpSpPr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81E8E2ED-0F64-40F4-A43E-4279FD2F0F6E}"/>
                </a:ext>
              </a:extLst>
            </p:cNvPr>
            <p:cNvGrpSpPr/>
            <p:nvPr/>
          </p:nvGrpSpPr>
          <p:grpSpPr>
            <a:xfrm>
              <a:off x="1258098" y="1423987"/>
              <a:ext cx="2109350" cy="4678292"/>
              <a:chOff x="1155228" y="1423987"/>
              <a:chExt cx="2109350" cy="4678292"/>
            </a:xfrm>
          </p:grpSpPr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96B64A29-06EE-4071-BF5A-934625A18687}"/>
                  </a:ext>
                </a:extLst>
              </p:cNvPr>
              <p:cNvGrpSpPr/>
              <p:nvPr/>
            </p:nvGrpSpPr>
            <p:grpSpPr>
              <a:xfrm>
                <a:off x="1221208" y="1423987"/>
                <a:ext cx="1977390" cy="2153493"/>
                <a:chOff x="1080135" y="1423987"/>
                <a:chExt cx="1977390" cy="2153493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36FAD1EA-3C7A-44FA-B4DB-CED35DC7A1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74433" y="1423987"/>
                  <a:ext cx="1788795" cy="1784161"/>
                </a:xfrm>
                <a:prstGeom prst="rect">
                  <a:avLst/>
                </a:prstGeom>
              </p:spPr>
            </p:pic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2352801-A267-42A1-87A5-273D6B5A90C9}"/>
                    </a:ext>
                  </a:extLst>
                </p:cNvPr>
                <p:cNvSpPr txBox="1"/>
                <p:nvPr/>
              </p:nvSpPr>
              <p:spPr>
                <a:xfrm>
                  <a:off x="1080135" y="3208148"/>
                  <a:ext cx="19773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/>
                    <a:t>Microcontroller</a:t>
                  </a:r>
                  <a:endParaRPr lang="ko-KR" altLang="en-US" b="1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4CD16AFD-D942-4CF3-8484-83576ACEFC77}"/>
                  </a:ext>
                </a:extLst>
              </p:cNvPr>
              <p:cNvGrpSpPr/>
              <p:nvPr/>
            </p:nvGrpSpPr>
            <p:grpSpPr>
              <a:xfrm>
                <a:off x="1155228" y="4188639"/>
                <a:ext cx="2109350" cy="1913640"/>
                <a:chOff x="1230322" y="4188639"/>
                <a:chExt cx="2109350" cy="1913640"/>
              </a:xfrm>
            </p:grpSpPr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A31743FF-5AF7-46A2-A407-5F1632C7AB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30322" y="4188639"/>
                  <a:ext cx="2109350" cy="1427285"/>
                </a:xfrm>
                <a:prstGeom prst="rect">
                  <a:avLst/>
                </a:prstGeom>
              </p:spPr>
            </p:pic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82E618E8-5BCD-45F7-BA5B-1D5BF7034BED}"/>
                    </a:ext>
                  </a:extLst>
                </p:cNvPr>
                <p:cNvSpPr txBox="1"/>
                <p:nvPr/>
              </p:nvSpPr>
              <p:spPr>
                <a:xfrm>
                  <a:off x="1296302" y="5732947"/>
                  <a:ext cx="19773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/>
                    <a:t>Infrared LED</a:t>
                  </a:r>
                  <a:endParaRPr lang="ko-KR" altLang="en-US" b="1" dirty="0"/>
                </a:p>
              </p:txBody>
            </p:sp>
          </p:grp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BF994D0E-F5E5-4316-B888-0ADD2DE75FDD}"/>
                </a:ext>
              </a:extLst>
            </p:cNvPr>
            <p:cNvGrpSpPr/>
            <p:nvPr/>
          </p:nvGrpSpPr>
          <p:grpSpPr>
            <a:xfrm>
              <a:off x="4911393" y="1514538"/>
              <a:ext cx="2559804" cy="4587741"/>
              <a:chOff x="4836825" y="1514538"/>
              <a:chExt cx="2559804" cy="4587741"/>
            </a:xfrm>
          </p:grpSpPr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C13406EF-83E1-47F8-AE8C-A2E6A1F6263A}"/>
                  </a:ext>
                </a:extLst>
              </p:cNvPr>
              <p:cNvGrpSpPr/>
              <p:nvPr/>
            </p:nvGrpSpPr>
            <p:grpSpPr>
              <a:xfrm>
                <a:off x="4836825" y="1514538"/>
                <a:ext cx="2559804" cy="2062942"/>
                <a:chOff x="4588995" y="1514538"/>
                <a:chExt cx="2559804" cy="2062942"/>
              </a:xfrm>
            </p:grpSpPr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4F75F817-384A-4CE2-BAA3-3559B079A8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88995" y="1514538"/>
                  <a:ext cx="2559804" cy="1603058"/>
                </a:xfrm>
                <a:prstGeom prst="rect">
                  <a:avLst/>
                </a:prstGeom>
              </p:spPr>
            </p:pic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A03816E0-9F79-4067-B0A4-B1A26952C235}"/>
                    </a:ext>
                  </a:extLst>
                </p:cNvPr>
                <p:cNvSpPr txBox="1"/>
                <p:nvPr/>
              </p:nvSpPr>
              <p:spPr>
                <a:xfrm>
                  <a:off x="4880202" y="3208148"/>
                  <a:ext cx="19773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/>
                    <a:t>DCDC Converter</a:t>
                  </a:r>
                  <a:endParaRPr lang="ko-KR" altLang="en-US" b="1" dirty="0"/>
                </a:p>
              </p:txBody>
            </p:sp>
          </p:grpSp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5567D98D-87BA-4FC7-9C15-7BFEBC6580FB}"/>
                  </a:ext>
                </a:extLst>
              </p:cNvPr>
              <p:cNvGrpSpPr/>
              <p:nvPr/>
            </p:nvGrpSpPr>
            <p:grpSpPr>
              <a:xfrm>
                <a:off x="5128032" y="4134805"/>
                <a:ext cx="1977390" cy="1967474"/>
                <a:chOff x="5031542" y="4134805"/>
                <a:chExt cx="1977390" cy="1967474"/>
              </a:xfrm>
            </p:grpSpPr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03621774-AAEF-405A-A8D1-90D245ACEC34}"/>
                    </a:ext>
                  </a:extLst>
                </p:cNvPr>
                <p:cNvSpPr txBox="1"/>
                <p:nvPr/>
              </p:nvSpPr>
              <p:spPr>
                <a:xfrm>
                  <a:off x="5031542" y="5732947"/>
                  <a:ext cx="19773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/>
                    <a:t>Transistor</a:t>
                  </a:r>
                  <a:endParaRPr lang="ko-KR" altLang="en-US" b="1" dirty="0"/>
                </a:p>
              </p:txBody>
            </p:sp>
            <p:pic>
              <p:nvPicPr>
                <p:cNvPr id="98" name="그림 97">
                  <a:extLst>
                    <a:ext uri="{FF2B5EF4-FFF2-40B4-BE49-F238E27FC236}">
                      <a16:creationId xmlns:a16="http://schemas.microsoft.com/office/drawing/2014/main" id="{EDB2567E-6F32-4CB0-BDF5-3BE2766FDC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90" t="40667" r="69205" b="28666"/>
                <a:stretch/>
              </p:blipFill>
              <p:spPr>
                <a:xfrm rot="5400000">
                  <a:off x="5235872" y="4226521"/>
                  <a:ext cx="1568731" cy="138529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F5366E05-1914-4613-A451-022DC3248DE9}"/>
                </a:ext>
              </a:extLst>
            </p:cNvPr>
            <p:cNvGrpSpPr/>
            <p:nvPr/>
          </p:nvGrpSpPr>
          <p:grpSpPr>
            <a:xfrm>
              <a:off x="9015142" y="1423989"/>
              <a:ext cx="2048486" cy="4678290"/>
              <a:chOff x="9118012" y="1423989"/>
              <a:chExt cx="2048486" cy="4678290"/>
            </a:xfrm>
          </p:grpSpPr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F786CE75-A02C-4650-BF90-B821E96C0A79}"/>
                  </a:ext>
                </a:extLst>
              </p:cNvPr>
              <p:cNvGrpSpPr/>
              <p:nvPr/>
            </p:nvGrpSpPr>
            <p:grpSpPr>
              <a:xfrm>
                <a:off x="9153560" y="3966775"/>
                <a:ext cx="1977390" cy="2135504"/>
                <a:chOff x="9060097" y="3966775"/>
                <a:chExt cx="1977390" cy="2135504"/>
              </a:xfrm>
            </p:grpSpPr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D0A03AC-C502-4D6A-A285-3CEDD7E8E044}"/>
                    </a:ext>
                  </a:extLst>
                </p:cNvPr>
                <p:cNvSpPr txBox="1"/>
                <p:nvPr/>
              </p:nvSpPr>
              <p:spPr>
                <a:xfrm>
                  <a:off x="9060097" y="5732947"/>
                  <a:ext cx="19773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/>
                    <a:t>100</a:t>
                  </a:r>
                  <a:r>
                    <a:rPr lang="el-GR" altLang="ko-KR" b="1" dirty="0"/>
                    <a:t>Ω</a:t>
                  </a:r>
                  <a:r>
                    <a:rPr lang="en-US" altLang="ko-KR" b="1" dirty="0"/>
                    <a:t> Resistor</a:t>
                  </a:r>
                  <a:endParaRPr lang="ko-KR" altLang="en-US" b="1" dirty="0"/>
                </a:p>
              </p:txBody>
            </p:sp>
            <p:pic>
              <p:nvPicPr>
                <p:cNvPr id="97" name="그림 96">
                  <a:extLst>
                    <a:ext uri="{FF2B5EF4-FFF2-40B4-BE49-F238E27FC236}">
                      <a16:creationId xmlns:a16="http://schemas.microsoft.com/office/drawing/2014/main" id="{F688CD3C-2744-4C7F-9904-37573EC6D8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198" t="22349" r="20847" b="25579"/>
                <a:stretch/>
              </p:blipFill>
              <p:spPr>
                <a:xfrm>
                  <a:off x="9209722" y="3966775"/>
                  <a:ext cx="1678140" cy="1610589"/>
                </a:xfrm>
                <a:prstGeom prst="rect">
                  <a:avLst/>
                </a:prstGeom>
              </p:spPr>
            </p:pic>
          </p:grpSp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9CA5BE8B-FB6E-4A17-B775-54279736A2D5}"/>
                  </a:ext>
                </a:extLst>
              </p:cNvPr>
              <p:cNvGrpSpPr/>
              <p:nvPr/>
            </p:nvGrpSpPr>
            <p:grpSpPr>
              <a:xfrm>
                <a:off x="9118012" y="1423989"/>
                <a:ext cx="2048486" cy="2153491"/>
                <a:chOff x="9175928" y="1423989"/>
                <a:chExt cx="2048486" cy="2153491"/>
              </a:xfrm>
            </p:grpSpPr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BAB7CA34-76F5-4A3D-89D6-37ECB27824BB}"/>
                    </a:ext>
                  </a:extLst>
                </p:cNvPr>
                <p:cNvSpPr txBox="1"/>
                <p:nvPr/>
              </p:nvSpPr>
              <p:spPr>
                <a:xfrm>
                  <a:off x="9211475" y="3208148"/>
                  <a:ext cx="19773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 err="1"/>
                    <a:t>Opto</a:t>
                  </a:r>
                  <a:r>
                    <a:rPr lang="en-US" altLang="ko-KR" b="1" dirty="0"/>
                    <a:t> Diode</a:t>
                  </a:r>
                  <a:endParaRPr lang="ko-KR" altLang="en-US" b="1" dirty="0"/>
                </a:p>
              </p:txBody>
            </p:sp>
            <p:pic>
              <p:nvPicPr>
                <p:cNvPr id="100" name="그림 99">
                  <a:extLst>
                    <a:ext uri="{FF2B5EF4-FFF2-40B4-BE49-F238E27FC236}">
                      <a16:creationId xmlns:a16="http://schemas.microsoft.com/office/drawing/2014/main" id="{56D470F3-0BEC-4E81-B30D-E37E70C9F0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623" t="24819" r="54795" b="35095"/>
                <a:stretch/>
              </p:blipFill>
              <p:spPr>
                <a:xfrm rot="5400000">
                  <a:off x="9353367" y="1246550"/>
                  <a:ext cx="1693607" cy="2048486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2B9587A-FF67-473A-A715-CC35CE85BB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13406EF-83E1-47F8-AE8C-A2E6A1F6263A}"/>
              </a:ext>
            </a:extLst>
          </p:cNvPr>
          <p:cNvGrpSpPr/>
          <p:nvPr/>
        </p:nvGrpSpPr>
        <p:grpSpPr>
          <a:xfrm>
            <a:off x="4898693" y="1501838"/>
            <a:ext cx="2559804" cy="2062942"/>
            <a:chOff x="4588995" y="1514538"/>
            <a:chExt cx="2559804" cy="2062942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4F75F817-384A-4CE2-BAA3-3559B079A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905" b="97143" l="398" r="99404">
                          <a14:foregroundMark x1="68191" y1="15556" x2="86481" y2="30794"/>
                          <a14:foregroundMark x1="73559" y1="7619" x2="84493" y2="24444"/>
                          <a14:foregroundMark x1="91451" y1="34603" x2="81511" y2="40952"/>
                          <a14:foregroundMark x1="85288" y1="45079" x2="74950" y2="40317"/>
                          <a14:foregroundMark x1="7952" y1="49841" x2="2386" y2="30159"/>
                          <a14:foregroundMark x1="4374" y1="28571" x2="18290" y2="26667"/>
                          <a14:foregroundMark x1="18688" y1="26667" x2="22465" y2="34921"/>
                          <a14:foregroundMark x1="21670" y1="37460" x2="18290" y2="48571"/>
                          <a14:foregroundMark x1="10537" y1="52698" x2="6163" y2="57460"/>
                          <a14:foregroundMark x1="13917" y1="53333" x2="27634" y2="55556"/>
                          <a14:foregroundMark x1="86680" y1="23810" x2="94036" y2="35556"/>
                          <a14:foregroundMark x1="9145" y1="25079" x2="14513" y2="22857"/>
                          <a14:foregroundMark x1="19085" y1="25397" x2="21670" y2="27937"/>
                          <a14:foregroundMark x1="2982" y1="34921" x2="2783" y2="45397"/>
                          <a14:backgroundMark x1="18091" y1="51111" x2="19483" y2="51111"/>
                          <a14:backgroundMark x1="1193" y1="30476" x2="795" y2="3460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88995" y="1514538"/>
              <a:ext cx="2559804" cy="1603058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03816E0-9F79-4067-B0A4-B1A26952C235}"/>
                </a:ext>
              </a:extLst>
            </p:cNvPr>
            <p:cNvSpPr txBox="1"/>
            <p:nvPr/>
          </p:nvSpPr>
          <p:spPr>
            <a:xfrm>
              <a:off x="4880202" y="3208148"/>
              <a:ext cx="1977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DCDC Converter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7" name="직사각형 56"/>
          <p:cNvSpPr/>
          <p:nvPr/>
        </p:nvSpPr>
        <p:spPr>
          <a:xfrm>
            <a:off x="4763814" y="1320800"/>
            <a:ext cx="2830785" cy="2476500"/>
          </a:xfrm>
          <a:prstGeom prst="rect">
            <a:avLst/>
          </a:prstGeom>
          <a:noFill/>
          <a:ln w="476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F73ED6B-F223-41BC-992A-416CE8C316A8}"/>
              </a:ext>
            </a:extLst>
          </p:cNvPr>
          <p:cNvSpPr txBox="1"/>
          <p:nvPr/>
        </p:nvSpPr>
        <p:spPr>
          <a:xfrm>
            <a:off x="2725256" y="4123792"/>
            <a:ext cx="10203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 </a:t>
            </a:r>
            <a:r>
              <a:rPr lang="en-US" altLang="ko-KR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DCDC Converter</a:t>
            </a:r>
            <a:endParaRPr lang="en-US" altLang="ko-KR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ko-KR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changes low voltage to high voltage</a:t>
            </a:r>
            <a:endParaRPr lang="ko-KR" altLang="en-US" sz="24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648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355A1D-3D6C-40DB-8B53-77B79D5DE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 Components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05E61E-5497-498F-A3A9-165AA569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F614BCD0-8405-466F-A021-0D06113B8ADC}"/>
              </a:ext>
            </a:extLst>
          </p:cNvPr>
          <p:cNvGrpSpPr/>
          <p:nvPr/>
        </p:nvGrpSpPr>
        <p:grpSpPr>
          <a:xfrm>
            <a:off x="1258098" y="1423987"/>
            <a:ext cx="9805530" cy="4678292"/>
            <a:chOff x="1258098" y="1423987"/>
            <a:chExt cx="9805530" cy="4678292"/>
          </a:xfrm>
        </p:grpSpPr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81E8E2ED-0F64-40F4-A43E-4279FD2F0F6E}"/>
                </a:ext>
              </a:extLst>
            </p:cNvPr>
            <p:cNvGrpSpPr/>
            <p:nvPr/>
          </p:nvGrpSpPr>
          <p:grpSpPr>
            <a:xfrm>
              <a:off x="1258098" y="1423987"/>
              <a:ext cx="2109350" cy="4678292"/>
              <a:chOff x="1155228" y="1423987"/>
              <a:chExt cx="2109350" cy="4678292"/>
            </a:xfrm>
          </p:grpSpPr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96B64A29-06EE-4071-BF5A-934625A18687}"/>
                  </a:ext>
                </a:extLst>
              </p:cNvPr>
              <p:cNvGrpSpPr/>
              <p:nvPr/>
            </p:nvGrpSpPr>
            <p:grpSpPr>
              <a:xfrm>
                <a:off x="1221208" y="1423987"/>
                <a:ext cx="1977390" cy="2153493"/>
                <a:chOff x="1080135" y="1423987"/>
                <a:chExt cx="1977390" cy="2153493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36FAD1EA-3C7A-44FA-B4DB-CED35DC7A1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74433" y="1423987"/>
                  <a:ext cx="1788795" cy="1784161"/>
                </a:xfrm>
                <a:prstGeom prst="rect">
                  <a:avLst/>
                </a:prstGeom>
              </p:spPr>
            </p:pic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2352801-A267-42A1-87A5-273D6B5A90C9}"/>
                    </a:ext>
                  </a:extLst>
                </p:cNvPr>
                <p:cNvSpPr txBox="1"/>
                <p:nvPr/>
              </p:nvSpPr>
              <p:spPr>
                <a:xfrm>
                  <a:off x="1080135" y="3208148"/>
                  <a:ext cx="19773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/>
                    <a:t>Microcontroller</a:t>
                  </a:r>
                  <a:endParaRPr lang="ko-KR" altLang="en-US" b="1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4CD16AFD-D942-4CF3-8484-83576ACEFC77}"/>
                  </a:ext>
                </a:extLst>
              </p:cNvPr>
              <p:cNvGrpSpPr/>
              <p:nvPr/>
            </p:nvGrpSpPr>
            <p:grpSpPr>
              <a:xfrm>
                <a:off x="1155228" y="4188639"/>
                <a:ext cx="2109350" cy="1913640"/>
                <a:chOff x="1230322" y="4188639"/>
                <a:chExt cx="2109350" cy="1913640"/>
              </a:xfrm>
            </p:grpSpPr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A31743FF-5AF7-46A2-A407-5F1632C7AB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30322" y="4188639"/>
                  <a:ext cx="2109350" cy="1427285"/>
                </a:xfrm>
                <a:prstGeom prst="rect">
                  <a:avLst/>
                </a:prstGeom>
              </p:spPr>
            </p:pic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82E618E8-5BCD-45F7-BA5B-1D5BF7034BED}"/>
                    </a:ext>
                  </a:extLst>
                </p:cNvPr>
                <p:cNvSpPr txBox="1"/>
                <p:nvPr/>
              </p:nvSpPr>
              <p:spPr>
                <a:xfrm>
                  <a:off x="1296302" y="5732947"/>
                  <a:ext cx="19773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/>
                    <a:t>Infrared LED</a:t>
                  </a:r>
                  <a:endParaRPr lang="ko-KR" altLang="en-US" b="1" dirty="0"/>
                </a:p>
              </p:txBody>
            </p:sp>
          </p:grp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BF994D0E-F5E5-4316-B888-0ADD2DE75FDD}"/>
                </a:ext>
              </a:extLst>
            </p:cNvPr>
            <p:cNvGrpSpPr/>
            <p:nvPr/>
          </p:nvGrpSpPr>
          <p:grpSpPr>
            <a:xfrm>
              <a:off x="4911393" y="1514538"/>
              <a:ext cx="2559804" cy="4587741"/>
              <a:chOff x="4836825" y="1514538"/>
              <a:chExt cx="2559804" cy="4587741"/>
            </a:xfrm>
          </p:grpSpPr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C13406EF-83E1-47F8-AE8C-A2E6A1F6263A}"/>
                  </a:ext>
                </a:extLst>
              </p:cNvPr>
              <p:cNvGrpSpPr/>
              <p:nvPr/>
            </p:nvGrpSpPr>
            <p:grpSpPr>
              <a:xfrm>
                <a:off x="4836825" y="1514538"/>
                <a:ext cx="2559804" cy="2062942"/>
                <a:chOff x="4588995" y="1514538"/>
                <a:chExt cx="2559804" cy="2062942"/>
              </a:xfrm>
            </p:grpSpPr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4F75F817-384A-4CE2-BAA3-3559B079A8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88995" y="1514538"/>
                  <a:ext cx="2559804" cy="1603058"/>
                </a:xfrm>
                <a:prstGeom prst="rect">
                  <a:avLst/>
                </a:prstGeom>
              </p:spPr>
            </p:pic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A03816E0-9F79-4067-B0A4-B1A26952C235}"/>
                    </a:ext>
                  </a:extLst>
                </p:cNvPr>
                <p:cNvSpPr txBox="1"/>
                <p:nvPr/>
              </p:nvSpPr>
              <p:spPr>
                <a:xfrm>
                  <a:off x="4880202" y="3208148"/>
                  <a:ext cx="19773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/>
                    <a:t>DCDC Converter</a:t>
                  </a:r>
                  <a:endParaRPr lang="ko-KR" altLang="en-US" b="1" dirty="0"/>
                </a:p>
              </p:txBody>
            </p:sp>
          </p:grpSp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5567D98D-87BA-4FC7-9C15-7BFEBC6580FB}"/>
                  </a:ext>
                </a:extLst>
              </p:cNvPr>
              <p:cNvGrpSpPr/>
              <p:nvPr/>
            </p:nvGrpSpPr>
            <p:grpSpPr>
              <a:xfrm>
                <a:off x="5128032" y="4134805"/>
                <a:ext cx="1977390" cy="1967474"/>
                <a:chOff x="5031542" y="4134805"/>
                <a:chExt cx="1977390" cy="1967474"/>
              </a:xfrm>
            </p:grpSpPr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03621774-AAEF-405A-A8D1-90D245ACEC34}"/>
                    </a:ext>
                  </a:extLst>
                </p:cNvPr>
                <p:cNvSpPr txBox="1"/>
                <p:nvPr/>
              </p:nvSpPr>
              <p:spPr>
                <a:xfrm>
                  <a:off x="5031542" y="5732947"/>
                  <a:ext cx="19773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/>
                    <a:t>Transistor</a:t>
                  </a:r>
                  <a:endParaRPr lang="ko-KR" altLang="en-US" b="1" dirty="0"/>
                </a:p>
              </p:txBody>
            </p:sp>
            <p:pic>
              <p:nvPicPr>
                <p:cNvPr id="98" name="그림 97">
                  <a:extLst>
                    <a:ext uri="{FF2B5EF4-FFF2-40B4-BE49-F238E27FC236}">
                      <a16:creationId xmlns:a16="http://schemas.microsoft.com/office/drawing/2014/main" id="{EDB2567E-6F32-4CB0-BDF5-3BE2766FDC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90" t="40667" r="69205" b="28666"/>
                <a:stretch/>
              </p:blipFill>
              <p:spPr>
                <a:xfrm rot="5400000">
                  <a:off x="5235872" y="4226521"/>
                  <a:ext cx="1568731" cy="138529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F5366E05-1914-4613-A451-022DC3248DE9}"/>
                </a:ext>
              </a:extLst>
            </p:cNvPr>
            <p:cNvGrpSpPr/>
            <p:nvPr/>
          </p:nvGrpSpPr>
          <p:grpSpPr>
            <a:xfrm>
              <a:off x="9015142" y="1423989"/>
              <a:ext cx="2048486" cy="4678290"/>
              <a:chOff x="9118012" y="1423989"/>
              <a:chExt cx="2048486" cy="4678290"/>
            </a:xfrm>
          </p:grpSpPr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F786CE75-A02C-4650-BF90-B821E96C0A79}"/>
                  </a:ext>
                </a:extLst>
              </p:cNvPr>
              <p:cNvGrpSpPr/>
              <p:nvPr/>
            </p:nvGrpSpPr>
            <p:grpSpPr>
              <a:xfrm>
                <a:off x="9153560" y="3966775"/>
                <a:ext cx="1977390" cy="2135504"/>
                <a:chOff x="9060097" y="3966775"/>
                <a:chExt cx="1977390" cy="2135504"/>
              </a:xfrm>
            </p:grpSpPr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D0A03AC-C502-4D6A-A285-3CEDD7E8E044}"/>
                    </a:ext>
                  </a:extLst>
                </p:cNvPr>
                <p:cNvSpPr txBox="1"/>
                <p:nvPr/>
              </p:nvSpPr>
              <p:spPr>
                <a:xfrm>
                  <a:off x="9060097" y="5732947"/>
                  <a:ext cx="19773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/>
                    <a:t>100</a:t>
                  </a:r>
                  <a:r>
                    <a:rPr lang="el-GR" altLang="ko-KR" b="1" dirty="0"/>
                    <a:t>Ω</a:t>
                  </a:r>
                  <a:r>
                    <a:rPr lang="en-US" altLang="ko-KR" b="1" dirty="0"/>
                    <a:t> Resistor</a:t>
                  </a:r>
                  <a:endParaRPr lang="ko-KR" altLang="en-US" b="1" dirty="0"/>
                </a:p>
              </p:txBody>
            </p:sp>
            <p:pic>
              <p:nvPicPr>
                <p:cNvPr id="97" name="그림 96">
                  <a:extLst>
                    <a:ext uri="{FF2B5EF4-FFF2-40B4-BE49-F238E27FC236}">
                      <a16:creationId xmlns:a16="http://schemas.microsoft.com/office/drawing/2014/main" id="{F688CD3C-2744-4C7F-9904-37573EC6D8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198" t="22349" r="20847" b="25579"/>
                <a:stretch/>
              </p:blipFill>
              <p:spPr>
                <a:xfrm>
                  <a:off x="9209722" y="3966775"/>
                  <a:ext cx="1678140" cy="1610589"/>
                </a:xfrm>
                <a:prstGeom prst="rect">
                  <a:avLst/>
                </a:prstGeom>
              </p:spPr>
            </p:pic>
          </p:grpSp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9CA5BE8B-FB6E-4A17-B775-54279736A2D5}"/>
                  </a:ext>
                </a:extLst>
              </p:cNvPr>
              <p:cNvGrpSpPr/>
              <p:nvPr/>
            </p:nvGrpSpPr>
            <p:grpSpPr>
              <a:xfrm>
                <a:off x="9118012" y="1423989"/>
                <a:ext cx="2048486" cy="2153491"/>
                <a:chOff x="9175928" y="1423989"/>
                <a:chExt cx="2048486" cy="2153491"/>
              </a:xfrm>
            </p:grpSpPr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BAB7CA34-76F5-4A3D-89D6-37ECB27824BB}"/>
                    </a:ext>
                  </a:extLst>
                </p:cNvPr>
                <p:cNvSpPr txBox="1"/>
                <p:nvPr/>
              </p:nvSpPr>
              <p:spPr>
                <a:xfrm>
                  <a:off x="9211475" y="3208148"/>
                  <a:ext cx="19773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 err="1"/>
                    <a:t>Opto</a:t>
                  </a:r>
                  <a:r>
                    <a:rPr lang="en-US" altLang="ko-KR" b="1" dirty="0"/>
                    <a:t> Diode</a:t>
                  </a:r>
                  <a:endParaRPr lang="ko-KR" altLang="en-US" b="1" dirty="0"/>
                </a:p>
              </p:txBody>
            </p:sp>
            <p:pic>
              <p:nvPicPr>
                <p:cNvPr id="100" name="그림 99">
                  <a:extLst>
                    <a:ext uri="{FF2B5EF4-FFF2-40B4-BE49-F238E27FC236}">
                      <a16:creationId xmlns:a16="http://schemas.microsoft.com/office/drawing/2014/main" id="{56D470F3-0BEC-4E81-B30D-E37E70C9F0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623" t="24819" r="54795" b="35095"/>
                <a:stretch/>
              </p:blipFill>
              <p:spPr>
                <a:xfrm rot="5400000">
                  <a:off x="9353367" y="1246550"/>
                  <a:ext cx="1693607" cy="2048486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2B9587A-FF67-473A-A715-CC35CE85BB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8525439" y="1295628"/>
            <a:ext cx="2830785" cy="2476500"/>
          </a:xfrm>
          <a:prstGeom prst="rect">
            <a:avLst/>
          </a:prstGeom>
          <a:noFill/>
          <a:ln w="476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4CD16AFD-D942-4CF3-8484-83576ACEFC77}"/>
              </a:ext>
            </a:extLst>
          </p:cNvPr>
          <p:cNvGrpSpPr/>
          <p:nvPr/>
        </p:nvGrpSpPr>
        <p:grpSpPr>
          <a:xfrm>
            <a:off x="1270798" y="4188639"/>
            <a:ext cx="2109350" cy="1913640"/>
            <a:chOff x="1230322" y="4188639"/>
            <a:chExt cx="2109350" cy="1913640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A31743FF-5AF7-46A2-A407-5F1632C7A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399" r="99002">
                          <a14:foregroundMark x1="3593" y1="83776" x2="27545" y2="62537"/>
                          <a14:foregroundMark x1="59880" y1="44838" x2="68862" y2="36578"/>
                          <a14:foregroundMark x1="97206" y1="6195" x2="98204" y2="1002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30322" y="4188639"/>
              <a:ext cx="2109350" cy="1427285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2E618E8-5BCD-45F7-BA5B-1D5BF7034BED}"/>
                </a:ext>
              </a:extLst>
            </p:cNvPr>
            <p:cNvSpPr txBox="1"/>
            <p:nvPr/>
          </p:nvSpPr>
          <p:spPr>
            <a:xfrm>
              <a:off x="1296302" y="5732947"/>
              <a:ext cx="1977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Infrared LED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CA5BE8B-FB6E-4A17-B775-54279736A2D5}"/>
              </a:ext>
            </a:extLst>
          </p:cNvPr>
          <p:cNvGrpSpPr/>
          <p:nvPr/>
        </p:nvGrpSpPr>
        <p:grpSpPr>
          <a:xfrm>
            <a:off x="9027842" y="1423989"/>
            <a:ext cx="2048486" cy="2153491"/>
            <a:chOff x="9175928" y="1423989"/>
            <a:chExt cx="2048486" cy="2153491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AB7CA34-76F5-4A3D-89D6-37ECB27824BB}"/>
                </a:ext>
              </a:extLst>
            </p:cNvPr>
            <p:cNvSpPr txBox="1"/>
            <p:nvPr/>
          </p:nvSpPr>
          <p:spPr>
            <a:xfrm>
              <a:off x="9211475" y="3208148"/>
              <a:ext cx="1977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chemeClr val="bg1"/>
                  </a:solidFill>
                </a:rPr>
                <a:t>Opto</a:t>
              </a:r>
              <a:r>
                <a:rPr lang="en-US" altLang="ko-KR" b="1" dirty="0">
                  <a:solidFill>
                    <a:schemeClr val="bg1"/>
                  </a:solidFill>
                </a:rPr>
                <a:t> Diode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56D470F3-0BEC-4E81-B30D-E37E70C9F0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3" t="24819" r="54795" b="35095"/>
            <a:stretch/>
          </p:blipFill>
          <p:spPr>
            <a:xfrm rot="5400000">
              <a:off x="9353367" y="1246550"/>
              <a:ext cx="1693607" cy="2048486"/>
            </a:xfrm>
            <a:prstGeom prst="rect">
              <a:avLst/>
            </a:prstGeom>
          </p:spPr>
        </p:pic>
      </p:grpSp>
      <p:sp>
        <p:nvSpPr>
          <p:cNvPr id="58" name="직사각형 57"/>
          <p:cNvSpPr/>
          <p:nvPr/>
        </p:nvSpPr>
        <p:spPr>
          <a:xfrm>
            <a:off x="897380" y="3821264"/>
            <a:ext cx="2830785" cy="2476500"/>
          </a:xfrm>
          <a:prstGeom prst="rect">
            <a:avLst/>
          </a:prstGeom>
          <a:noFill/>
          <a:ln w="476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73ED6B-F223-41BC-992A-416CE8C316A8}"/>
              </a:ext>
            </a:extLst>
          </p:cNvPr>
          <p:cNvSpPr txBox="1"/>
          <p:nvPr/>
        </p:nvSpPr>
        <p:spPr>
          <a:xfrm>
            <a:off x="199680" y="1095404"/>
            <a:ext cx="90006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 </a:t>
            </a:r>
            <a:r>
              <a:rPr lang="en-US" altLang="ko-KR" sz="24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Opto</a:t>
            </a:r>
            <a:r>
              <a:rPr lang="en-US" altLang="ko-KR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coupler = ( </a:t>
            </a:r>
            <a:r>
              <a:rPr lang="en-US" altLang="ko-KR" sz="24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Opto</a:t>
            </a:r>
            <a:r>
              <a:rPr lang="en-US" altLang="ko-KR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diode + IR LED ) </a:t>
            </a:r>
            <a:endParaRPr lang="en-US" altLang="ko-KR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ko-KR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a device that  transfers electrical signals between two     </a:t>
            </a:r>
          </a:p>
          <a:p>
            <a:r>
              <a:rPr lang="en-US" altLang="ko-KR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electrically isolated circuits through light energy.</a:t>
            </a:r>
          </a:p>
          <a:p>
            <a:endParaRPr lang="en-US" altLang="ko-KR" sz="24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If  high voltage is applied to microcontroller, 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it is out of order.</a:t>
            </a:r>
            <a:endParaRPr lang="en-US" altLang="ko-KR" sz="24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F73ED6B-F223-41BC-992A-416CE8C316A8}"/>
              </a:ext>
            </a:extLst>
          </p:cNvPr>
          <p:cNvSpPr txBox="1"/>
          <p:nvPr/>
        </p:nvSpPr>
        <p:spPr>
          <a:xfrm>
            <a:off x="4081416" y="3941072"/>
            <a:ext cx="7274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So, It is used to divide circuit into low voltage circuit 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high voltage circuit.</a:t>
            </a:r>
          </a:p>
        </p:txBody>
      </p:sp>
    </p:spTree>
    <p:extLst>
      <p:ext uri="{BB962C8B-B14F-4D97-AF65-F5344CB8AC3E}">
        <p14:creationId xmlns:p14="http://schemas.microsoft.com/office/powerpoint/2010/main" val="2715080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355A1D-3D6C-40DB-8B53-77B79D5DE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 Components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05E61E-5497-498F-A3A9-165AA569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F614BCD0-8405-466F-A021-0D06113B8ADC}"/>
              </a:ext>
            </a:extLst>
          </p:cNvPr>
          <p:cNvGrpSpPr/>
          <p:nvPr/>
        </p:nvGrpSpPr>
        <p:grpSpPr>
          <a:xfrm>
            <a:off x="1258098" y="1423987"/>
            <a:ext cx="9805530" cy="4678292"/>
            <a:chOff x="1258098" y="1423987"/>
            <a:chExt cx="9805530" cy="4678292"/>
          </a:xfrm>
        </p:grpSpPr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81E8E2ED-0F64-40F4-A43E-4279FD2F0F6E}"/>
                </a:ext>
              </a:extLst>
            </p:cNvPr>
            <p:cNvGrpSpPr/>
            <p:nvPr/>
          </p:nvGrpSpPr>
          <p:grpSpPr>
            <a:xfrm>
              <a:off x="1258098" y="1423987"/>
              <a:ext cx="2109350" cy="4678292"/>
              <a:chOff x="1155228" y="1423987"/>
              <a:chExt cx="2109350" cy="4678292"/>
            </a:xfrm>
          </p:grpSpPr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96B64A29-06EE-4071-BF5A-934625A18687}"/>
                  </a:ext>
                </a:extLst>
              </p:cNvPr>
              <p:cNvGrpSpPr/>
              <p:nvPr/>
            </p:nvGrpSpPr>
            <p:grpSpPr>
              <a:xfrm>
                <a:off x="1221208" y="1423987"/>
                <a:ext cx="1977390" cy="2153493"/>
                <a:chOff x="1080135" y="1423987"/>
                <a:chExt cx="1977390" cy="2153493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36FAD1EA-3C7A-44FA-B4DB-CED35DC7A1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74433" y="1423987"/>
                  <a:ext cx="1788795" cy="1784161"/>
                </a:xfrm>
                <a:prstGeom prst="rect">
                  <a:avLst/>
                </a:prstGeom>
              </p:spPr>
            </p:pic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2352801-A267-42A1-87A5-273D6B5A90C9}"/>
                    </a:ext>
                  </a:extLst>
                </p:cNvPr>
                <p:cNvSpPr txBox="1"/>
                <p:nvPr/>
              </p:nvSpPr>
              <p:spPr>
                <a:xfrm>
                  <a:off x="1080135" y="3208148"/>
                  <a:ext cx="19773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/>
                    <a:t>Microcontroller</a:t>
                  </a:r>
                  <a:endParaRPr lang="ko-KR" altLang="en-US" b="1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4CD16AFD-D942-4CF3-8484-83576ACEFC77}"/>
                  </a:ext>
                </a:extLst>
              </p:cNvPr>
              <p:cNvGrpSpPr/>
              <p:nvPr/>
            </p:nvGrpSpPr>
            <p:grpSpPr>
              <a:xfrm>
                <a:off x="1155228" y="4188639"/>
                <a:ext cx="2109350" cy="1913640"/>
                <a:chOff x="1230322" y="4188639"/>
                <a:chExt cx="2109350" cy="1913640"/>
              </a:xfrm>
            </p:grpSpPr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A31743FF-5AF7-46A2-A407-5F1632C7AB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30322" y="4188639"/>
                  <a:ext cx="2109350" cy="1427285"/>
                </a:xfrm>
                <a:prstGeom prst="rect">
                  <a:avLst/>
                </a:prstGeom>
              </p:spPr>
            </p:pic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82E618E8-5BCD-45F7-BA5B-1D5BF7034BED}"/>
                    </a:ext>
                  </a:extLst>
                </p:cNvPr>
                <p:cNvSpPr txBox="1"/>
                <p:nvPr/>
              </p:nvSpPr>
              <p:spPr>
                <a:xfrm>
                  <a:off x="1296302" y="5732947"/>
                  <a:ext cx="19773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/>
                    <a:t>Infrared LED</a:t>
                  </a:r>
                  <a:endParaRPr lang="ko-KR" altLang="en-US" b="1" dirty="0"/>
                </a:p>
              </p:txBody>
            </p:sp>
          </p:grp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BF994D0E-F5E5-4316-B888-0ADD2DE75FDD}"/>
                </a:ext>
              </a:extLst>
            </p:cNvPr>
            <p:cNvGrpSpPr/>
            <p:nvPr/>
          </p:nvGrpSpPr>
          <p:grpSpPr>
            <a:xfrm>
              <a:off x="4911393" y="1514538"/>
              <a:ext cx="2559804" cy="4587741"/>
              <a:chOff x="4836825" y="1514538"/>
              <a:chExt cx="2559804" cy="4587741"/>
            </a:xfrm>
          </p:grpSpPr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C13406EF-83E1-47F8-AE8C-A2E6A1F6263A}"/>
                  </a:ext>
                </a:extLst>
              </p:cNvPr>
              <p:cNvGrpSpPr/>
              <p:nvPr/>
            </p:nvGrpSpPr>
            <p:grpSpPr>
              <a:xfrm>
                <a:off x="4836825" y="1514538"/>
                <a:ext cx="2559804" cy="2062942"/>
                <a:chOff x="4588995" y="1514538"/>
                <a:chExt cx="2559804" cy="2062942"/>
              </a:xfrm>
            </p:grpSpPr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4F75F817-384A-4CE2-BAA3-3559B079A8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88995" y="1514538"/>
                  <a:ext cx="2559804" cy="1603058"/>
                </a:xfrm>
                <a:prstGeom prst="rect">
                  <a:avLst/>
                </a:prstGeom>
              </p:spPr>
            </p:pic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A03816E0-9F79-4067-B0A4-B1A26952C235}"/>
                    </a:ext>
                  </a:extLst>
                </p:cNvPr>
                <p:cNvSpPr txBox="1"/>
                <p:nvPr/>
              </p:nvSpPr>
              <p:spPr>
                <a:xfrm>
                  <a:off x="4880202" y="3208148"/>
                  <a:ext cx="19773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/>
                    <a:t>DCDC Converter</a:t>
                  </a:r>
                  <a:endParaRPr lang="ko-KR" altLang="en-US" b="1" dirty="0"/>
                </a:p>
              </p:txBody>
            </p:sp>
          </p:grpSp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5567D98D-87BA-4FC7-9C15-7BFEBC6580FB}"/>
                  </a:ext>
                </a:extLst>
              </p:cNvPr>
              <p:cNvGrpSpPr/>
              <p:nvPr/>
            </p:nvGrpSpPr>
            <p:grpSpPr>
              <a:xfrm>
                <a:off x="5128032" y="4134805"/>
                <a:ext cx="1977390" cy="1967474"/>
                <a:chOff x="5031542" y="4134805"/>
                <a:chExt cx="1977390" cy="1967474"/>
              </a:xfrm>
            </p:grpSpPr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03621774-AAEF-405A-A8D1-90D245ACEC34}"/>
                    </a:ext>
                  </a:extLst>
                </p:cNvPr>
                <p:cNvSpPr txBox="1"/>
                <p:nvPr/>
              </p:nvSpPr>
              <p:spPr>
                <a:xfrm>
                  <a:off x="5031542" y="5732947"/>
                  <a:ext cx="19773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/>
                    <a:t>Transistor</a:t>
                  </a:r>
                  <a:endParaRPr lang="ko-KR" altLang="en-US" b="1" dirty="0"/>
                </a:p>
              </p:txBody>
            </p:sp>
            <p:pic>
              <p:nvPicPr>
                <p:cNvPr id="98" name="그림 97">
                  <a:extLst>
                    <a:ext uri="{FF2B5EF4-FFF2-40B4-BE49-F238E27FC236}">
                      <a16:creationId xmlns:a16="http://schemas.microsoft.com/office/drawing/2014/main" id="{EDB2567E-6F32-4CB0-BDF5-3BE2766FDC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90" t="40667" r="69205" b="28666"/>
                <a:stretch/>
              </p:blipFill>
              <p:spPr>
                <a:xfrm rot="5400000">
                  <a:off x="5235872" y="4226521"/>
                  <a:ext cx="1568731" cy="138529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F5366E05-1914-4613-A451-022DC3248DE9}"/>
                </a:ext>
              </a:extLst>
            </p:cNvPr>
            <p:cNvGrpSpPr/>
            <p:nvPr/>
          </p:nvGrpSpPr>
          <p:grpSpPr>
            <a:xfrm>
              <a:off x="9015142" y="1423989"/>
              <a:ext cx="2048486" cy="4678290"/>
              <a:chOff x="9118012" y="1423989"/>
              <a:chExt cx="2048486" cy="4678290"/>
            </a:xfrm>
          </p:grpSpPr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F786CE75-A02C-4650-BF90-B821E96C0A79}"/>
                  </a:ext>
                </a:extLst>
              </p:cNvPr>
              <p:cNvGrpSpPr/>
              <p:nvPr/>
            </p:nvGrpSpPr>
            <p:grpSpPr>
              <a:xfrm>
                <a:off x="9153560" y="3966775"/>
                <a:ext cx="1977390" cy="2135504"/>
                <a:chOff x="9060097" y="3966775"/>
                <a:chExt cx="1977390" cy="2135504"/>
              </a:xfrm>
            </p:grpSpPr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D0A03AC-C502-4D6A-A285-3CEDD7E8E044}"/>
                    </a:ext>
                  </a:extLst>
                </p:cNvPr>
                <p:cNvSpPr txBox="1"/>
                <p:nvPr/>
              </p:nvSpPr>
              <p:spPr>
                <a:xfrm>
                  <a:off x="9060097" y="5732947"/>
                  <a:ext cx="19773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/>
                    <a:t>100</a:t>
                  </a:r>
                  <a:r>
                    <a:rPr lang="el-GR" altLang="ko-KR" b="1" dirty="0"/>
                    <a:t>Ω</a:t>
                  </a:r>
                  <a:r>
                    <a:rPr lang="en-US" altLang="ko-KR" b="1" dirty="0"/>
                    <a:t> Resistor</a:t>
                  </a:r>
                  <a:endParaRPr lang="ko-KR" altLang="en-US" b="1" dirty="0"/>
                </a:p>
              </p:txBody>
            </p:sp>
            <p:pic>
              <p:nvPicPr>
                <p:cNvPr id="97" name="그림 96">
                  <a:extLst>
                    <a:ext uri="{FF2B5EF4-FFF2-40B4-BE49-F238E27FC236}">
                      <a16:creationId xmlns:a16="http://schemas.microsoft.com/office/drawing/2014/main" id="{F688CD3C-2744-4C7F-9904-37573EC6D8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198" t="22349" r="20847" b="25579"/>
                <a:stretch/>
              </p:blipFill>
              <p:spPr>
                <a:xfrm>
                  <a:off x="9209722" y="3966775"/>
                  <a:ext cx="1678140" cy="1610589"/>
                </a:xfrm>
                <a:prstGeom prst="rect">
                  <a:avLst/>
                </a:prstGeom>
              </p:spPr>
            </p:pic>
          </p:grpSp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9CA5BE8B-FB6E-4A17-B775-54279736A2D5}"/>
                  </a:ext>
                </a:extLst>
              </p:cNvPr>
              <p:cNvGrpSpPr/>
              <p:nvPr/>
            </p:nvGrpSpPr>
            <p:grpSpPr>
              <a:xfrm>
                <a:off x="9118012" y="1423989"/>
                <a:ext cx="2048486" cy="2153491"/>
                <a:chOff x="9175928" y="1423989"/>
                <a:chExt cx="2048486" cy="2153491"/>
              </a:xfrm>
            </p:grpSpPr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BAB7CA34-76F5-4A3D-89D6-37ECB27824BB}"/>
                    </a:ext>
                  </a:extLst>
                </p:cNvPr>
                <p:cNvSpPr txBox="1"/>
                <p:nvPr/>
              </p:nvSpPr>
              <p:spPr>
                <a:xfrm>
                  <a:off x="9211475" y="3208148"/>
                  <a:ext cx="19773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 err="1"/>
                    <a:t>Opto</a:t>
                  </a:r>
                  <a:r>
                    <a:rPr lang="en-US" altLang="ko-KR" b="1" dirty="0"/>
                    <a:t> Diode</a:t>
                  </a:r>
                  <a:endParaRPr lang="ko-KR" altLang="en-US" b="1" dirty="0"/>
                </a:p>
              </p:txBody>
            </p:sp>
            <p:pic>
              <p:nvPicPr>
                <p:cNvPr id="100" name="그림 99">
                  <a:extLst>
                    <a:ext uri="{FF2B5EF4-FFF2-40B4-BE49-F238E27FC236}">
                      <a16:creationId xmlns:a16="http://schemas.microsoft.com/office/drawing/2014/main" id="{56D470F3-0BEC-4E81-B30D-E37E70C9F0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623" t="24819" r="54795" b="35095"/>
                <a:stretch/>
              </p:blipFill>
              <p:spPr>
                <a:xfrm rot="5400000">
                  <a:off x="9353367" y="1246550"/>
                  <a:ext cx="1693607" cy="2048486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2B9587A-FF67-473A-A715-CC35CE85BB76}"/>
              </a:ext>
            </a:extLst>
          </p:cNvPr>
          <p:cNvSpPr/>
          <p:nvPr/>
        </p:nvSpPr>
        <p:spPr>
          <a:xfrm>
            <a:off x="0" y="-36186"/>
            <a:ext cx="12192000" cy="6858000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4944828" y="3831762"/>
            <a:ext cx="6118800" cy="2476500"/>
          </a:xfrm>
          <a:prstGeom prst="rect">
            <a:avLst/>
          </a:prstGeom>
          <a:noFill/>
          <a:ln w="476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567D98D-87BA-4FC7-9C15-7BFEBC6580FB}"/>
              </a:ext>
            </a:extLst>
          </p:cNvPr>
          <p:cNvGrpSpPr/>
          <p:nvPr/>
        </p:nvGrpSpPr>
        <p:grpSpPr>
          <a:xfrm>
            <a:off x="5200762" y="4143985"/>
            <a:ext cx="1977390" cy="1967474"/>
            <a:chOff x="5031542" y="4134805"/>
            <a:chExt cx="1977390" cy="196747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3621774-AAEF-405A-A8D1-90D245ACEC34}"/>
                </a:ext>
              </a:extLst>
            </p:cNvPr>
            <p:cNvSpPr txBox="1"/>
            <p:nvPr/>
          </p:nvSpPr>
          <p:spPr>
            <a:xfrm>
              <a:off x="5031542" y="5732947"/>
              <a:ext cx="1977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Transistor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EDB2567E-6F32-4CB0-BDF5-3BE2766FD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0" t="40667" r="69205" b="28666"/>
            <a:stretch/>
          </p:blipFill>
          <p:spPr>
            <a:xfrm rot="5400000">
              <a:off x="5235872" y="4226521"/>
              <a:ext cx="1568731" cy="1385299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786CE75-A02C-4650-BF90-B821E96C0A79}"/>
              </a:ext>
            </a:extLst>
          </p:cNvPr>
          <p:cNvGrpSpPr/>
          <p:nvPr/>
        </p:nvGrpSpPr>
        <p:grpSpPr>
          <a:xfrm>
            <a:off x="9048852" y="3975955"/>
            <a:ext cx="1977390" cy="2135504"/>
            <a:chOff x="9060097" y="3966775"/>
            <a:chExt cx="1977390" cy="213550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D0A03AC-C502-4D6A-A285-3CEDD7E8E044}"/>
                </a:ext>
              </a:extLst>
            </p:cNvPr>
            <p:cNvSpPr txBox="1"/>
            <p:nvPr/>
          </p:nvSpPr>
          <p:spPr>
            <a:xfrm>
              <a:off x="9060097" y="5732947"/>
              <a:ext cx="1977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100</a:t>
              </a:r>
              <a:r>
                <a:rPr lang="el-GR" altLang="ko-KR" b="1" dirty="0">
                  <a:solidFill>
                    <a:schemeClr val="bg1"/>
                  </a:solidFill>
                </a:rPr>
                <a:t>Ω</a:t>
              </a:r>
              <a:r>
                <a:rPr lang="en-US" altLang="ko-KR" b="1" dirty="0">
                  <a:solidFill>
                    <a:schemeClr val="bg1"/>
                  </a:solidFill>
                </a:rPr>
                <a:t> Resistor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F688CD3C-2744-4C7F-9904-37573EC6D8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98" t="22349" r="20847" b="25579"/>
            <a:stretch/>
          </p:blipFill>
          <p:spPr>
            <a:xfrm>
              <a:off x="9209722" y="3966775"/>
              <a:ext cx="1678140" cy="1610589"/>
            </a:xfrm>
            <a:prstGeom prst="rect">
              <a:avLst/>
            </a:prstGeom>
          </p:spPr>
        </p:pic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9F73ED6B-F223-41BC-992A-416CE8C316A8}"/>
              </a:ext>
            </a:extLst>
          </p:cNvPr>
          <p:cNvSpPr txBox="1"/>
          <p:nvPr/>
        </p:nvSpPr>
        <p:spPr>
          <a:xfrm>
            <a:off x="99221" y="4806964"/>
            <a:ext cx="10203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 </a:t>
            </a:r>
            <a:r>
              <a:rPr lang="en-US" altLang="ko-KR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Transistor and Resistor</a:t>
            </a:r>
            <a:endParaRPr lang="en-US" altLang="ko-KR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ko-KR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used to control the IR LED</a:t>
            </a:r>
            <a:endParaRPr lang="ko-KR" altLang="en-US" sz="24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318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직사각형 209"/>
          <p:cNvSpPr/>
          <p:nvPr/>
        </p:nvSpPr>
        <p:spPr>
          <a:xfrm>
            <a:off x="9716191" y="2704879"/>
            <a:ext cx="2360418" cy="674569"/>
          </a:xfrm>
          <a:prstGeom prst="rect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355A1D-3D6C-40DB-8B53-77B79D5DE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1Ch High Voltage Amplifier Circuit Diagram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05E61E-5497-498F-A3A9-165AA569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grpSp>
        <p:nvGrpSpPr>
          <p:cNvPr id="209" name="그룹 208"/>
          <p:cNvGrpSpPr/>
          <p:nvPr/>
        </p:nvGrpSpPr>
        <p:grpSpPr>
          <a:xfrm>
            <a:off x="1008207" y="1004343"/>
            <a:ext cx="9650687" cy="5628750"/>
            <a:chOff x="1443102" y="926286"/>
            <a:chExt cx="9650687" cy="5628750"/>
          </a:xfrm>
        </p:grpSpPr>
        <p:grpSp>
          <p:nvGrpSpPr>
            <p:cNvPr id="195" name="그룹 194"/>
            <p:cNvGrpSpPr/>
            <p:nvPr/>
          </p:nvGrpSpPr>
          <p:grpSpPr>
            <a:xfrm>
              <a:off x="1764014" y="926286"/>
              <a:ext cx="9329775" cy="5628750"/>
              <a:chOff x="1764014" y="926286"/>
              <a:chExt cx="9329775" cy="5628750"/>
            </a:xfrm>
          </p:grpSpPr>
          <p:grpSp>
            <p:nvGrpSpPr>
              <p:cNvPr id="193" name="그룹 192"/>
              <p:cNvGrpSpPr/>
              <p:nvPr/>
            </p:nvGrpSpPr>
            <p:grpSpPr>
              <a:xfrm>
                <a:off x="1764014" y="926286"/>
                <a:ext cx="9329775" cy="5628750"/>
                <a:chOff x="1764014" y="926286"/>
                <a:chExt cx="9329775" cy="5628750"/>
              </a:xfrm>
            </p:grpSpPr>
            <p:sp>
              <p:nvSpPr>
                <p:cNvPr id="3" name="직사각형 2"/>
                <p:cNvSpPr/>
                <p:nvPr/>
              </p:nvSpPr>
              <p:spPr>
                <a:xfrm>
                  <a:off x="1764014" y="3143310"/>
                  <a:ext cx="1676400" cy="825500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Micro</a:t>
                  </a:r>
                </a:p>
                <a:p>
                  <a:pPr algn="ctr"/>
                  <a:r>
                    <a:rPr lang="en-US" altLang="ko-KR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controller</a:t>
                  </a:r>
                  <a:endParaRPr lang="ko-KR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75" name="그룹 74"/>
                <p:cNvGrpSpPr/>
                <p:nvPr/>
              </p:nvGrpSpPr>
              <p:grpSpPr>
                <a:xfrm>
                  <a:off x="4151841" y="1216249"/>
                  <a:ext cx="1091318" cy="2204150"/>
                  <a:chOff x="4171950" y="1888329"/>
                  <a:chExt cx="1091318" cy="2204150"/>
                </a:xfrm>
              </p:grpSpPr>
              <p:cxnSp>
                <p:nvCxnSpPr>
                  <p:cNvPr id="10" name="직선 연결선 9"/>
                  <p:cNvCxnSpPr/>
                  <p:nvPr/>
                </p:nvCxnSpPr>
                <p:spPr>
                  <a:xfrm>
                    <a:off x="4876800" y="1966913"/>
                    <a:ext cx="0" cy="268287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4" name="그룹 33"/>
                  <p:cNvGrpSpPr/>
                  <p:nvPr/>
                </p:nvGrpSpPr>
                <p:grpSpPr>
                  <a:xfrm>
                    <a:off x="4729164" y="2234405"/>
                    <a:ext cx="333375" cy="338932"/>
                    <a:chOff x="4629150" y="2299493"/>
                    <a:chExt cx="576263" cy="700882"/>
                  </a:xfrm>
                </p:grpSpPr>
                <p:cxnSp>
                  <p:nvCxnSpPr>
                    <p:cNvPr id="16" name="직선 연결선 15"/>
                    <p:cNvCxnSpPr/>
                    <p:nvPr/>
                  </p:nvCxnSpPr>
                  <p:spPr>
                    <a:xfrm>
                      <a:off x="4876798" y="2299493"/>
                      <a:ext cx="323852" cy="76995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" name="직선 연결선 20"/>
                    <p:cNvCxnSpPr/>
                    <p:nvPr/>
                  </p:nvCxnSpPr>
                  <p:spPr>
                    <a:xfrm flipH="1">
                      <a:off x="4629150" y="2381250"/>
                      <a:ext cx="576263" cy="90488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" name="직선 연결선 22"/>
                    <p:cNvCxnSpPr/>
                    <p:nvPr/>
                  </p:nvCxnSpPr>
                  <p:spPr>
                    <a:xfrm>
                      <a:off x="4629150" y="2476500"/>
                      <a:ext cx="571500" cy="10160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직선 연결선 24"/>
                    <p:cNvCxnSpPr/>
                    <p:nvPr/>
                  </p:nvCxnSpPr>
                  <p:spPr>
                    <a:xfrm flipH="1">
                      <a:off x="4629150" y="2578100"/>
                      <a:ext cx="571500" cy="122374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" name="직선 연결선 26"/>
                    <p:cNvCxnSpPr/>
                    <p:nvPr/>
                  </p:nvCxnSpPr>
                  <p:spPr>
                    <a:xfrm>
                      <a:off x="4629150" y="2694850"/>
                      <a:ext cx="571500" cy="111987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" name="직선 연결선 30"/>
                    <p:cNvCxnSpPr/>
                    <p:nvPr/>
                  </p:nvCxnSpPr>
                  <p:spPr>
                    <a:xfrm flipH="1">
                      <a:off x="4629150" y="2803955"/>
                      <a:ext cx="571500" cy="96407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" name="직선 연결선 32"/>
                    <p:cNvCxnSpPr/>
                    <p:nvPr/>
                  </p:nvCxnSpPr>
                  <p:spPr>
                    <a:xfrm>
                      <a:off x="4629150" y="2905125"/>
                      <a:ext cx="247648" cy="9525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5" name="직선 연결선 34"/>
                  <p:cNvCxnSpPr/>
                  <p:nvPr/>
                </p:nvCxnSpPr>
                <p:spPr>
                  <a:xfrm>
                    <a:off x="4872431" y="2573337"/>
                    <a:ext cx="0" cy="246063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8" name="그룹 57"/>
                  <p:cNvGrpSpPr/>
                  <p:nvPr/>
                </p:nvGrpSpPr>
                <p:grpSpPr>
                  <a:xfrm>
                    <a:off x="4713500" y="2819400"/>
                    <a:ext cx="310431" cy="262979"/>
                    <a:chOff x="4713500" y="2819400"/>
                    <a:chExt cx="310431" cy="262979"/>
                  </a:xfrm>
                </p:grpSpPr>
                <p:sp>
                  <p:nvSpPr>
                    <p:cNvPr id="37" name="이등변 삼각형 36"/>
                    <p:cNvSpPr/>
                    <p:nvPr/>
                  </p:nvSpPr>
                  <p:spPr>
                    <a:xfrm flipV="1">
                      <a:off x="4718263" y="2819400"/>
                      <a:ext cx="299530" cy="258216"/>
                    </a:xfrm>
                    <a:prstGeom prst="triangl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39" name="직선 연결선 38"/>
                    <p:cNvCxnSpPr/>
                    <p:nvPr/>
                  </p:nvCxnSpPr>
                  <p:spPr>
                    <a:xfrm>
                      <a:off x="4713500" y="3082379"/>
                      <a:ext cx="310431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0" name="직선 연결선 39"/>
                  <p:cNvCxnSpPr/>
                  <p:nvPr/>
                </p:nvCxnSpPr>
                <p:spPr>
                  <a:xfrm>
                    <a:off x="4868028" y="3077616"/>
                    <a:ext cx="0" cy="246063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직선 연결선 40"/>
                  <p:cNvCxnSpPr/>
                  <p:nvPr/>
                </p:nvCxnSpPr>
                <p:spPr>
                  <a:xfrm flipH="1">
                    <a:off x="4638479" y="3323856"/>
                    <a:ext cx="229549" cy="14342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직선 연결선 42"/>
                  <p:cNvCxnSpPr/>
                  <p:nvPr/>
                </p:nvCxnSpPr>
                <p:spPr>
                  <a:xfrm flipH="1" flipV="1">
                    <a:off x="4639736" y="3574329"/>
                    <a:ext cx="229549" cy="14342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head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직선 연결선 43"/>
                  <p:cNvCxnSpPr/>
                  <p:nvPr/>
                </p:nvCxnSpPr>
                <p:spPr>
                  <a:xfrm>
                    <a:off x="4632977" y="3312839"/>
                    <a:ext cx="0" cy="393894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직선 연결선 46"/>
                  <p:cNvCxnSpPr/>
                  <p:nvPr/>
                </p:nvCxnSpPr>
                <p:spPr>
                  <a:xfrm>
                    <a:off x="4868028" y="3717750"/>
                    <a:ext cx="0" cy="32234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직선 연결선 48"/>
                  <p:cNvCxnSpPr/>
                  <p:nvPr/>
                </p:nvCxnSpPr>
                <p:spPr>
                  <a:xfrm>
                    <a:off x="4719638" y="4040092"/>
                    <a:ext cx="288629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직선 연결선 49"/>
                  <p:cNvCxnSpPr/>
                  <p:nvPr/>
                </p:nvCxnSpPr>
                <p:spPr>
                  <a:xfrm>
                    <a:off x="4771154" y="4092479"/>
                    <a:ext cx="194953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타원 51"/>
                  <p:cNvSpPr/>
                  <p:nvPr/>
                </p:nvSpPr>
                <p:spPr>
                  <a:xfrm>
                    <a:off x="4836879" y="1888329"/>
                    <a:ext cx="80629" cy="80629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55" name="직선 연결선 54"/>
                  <p:cNvCxnSpPr/>
                  <p:nvPr/>
                </p:nvCxnSpPr>
                <p:spPr>
                  <a:xfrm flipH="1">
                    <a:off x="4171950" y="3509786"/>
                    <a:ext cx="466529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직선 화살표 연결선 62"/>
                  <p:cNvCxnSpPr/>
                  <p:nvPr/>
                </p:nvCxnSpPr>
                <p:spPr>
                  <a:xfrm>
                    <a:off x="5039357" y="2852750"/>
                    <a:ext cx="221005" cy="1255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직선 화살표 연결선 65"/>
                  <p:cNvCxnSpPr/>
                  <p:nvPr/>
                </p:nvCxnSpPr>
                <p:spPr>
                  <a:xfrm>
                    <a:off x="5042263" y="2947196"/>
                    <a:ext cx="221005" cy="1255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1" name="직선 연결선 10"/>
                <p:cNvCxnSpPr/>
                <p:nvPr/>
              </p:nvCxnSpPr>
              <p:spPr>
                <a:xfrm>
                  <a:off x="5795607" y="1294833"/>
                  <a:ext cx="0" cy="110581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9" name="그룹 58"/>
                <p:cNvGrpSpPr/>
                <p:nvPr/>
              </p:nvGrpSpPr>
              <p:grpSpPr>
                <a:xfrm flipV="1">
                  <a:off x="5641500" y="2402683"/>
                  <a:ext cx="310431" cy="262979"/>
                  <a:chOff x="4713500" y="2819400"/>
                  <a:chExt cx="310431" cy="262979"/>
                </a:xfrm>
              </p:grpSpPr>
              <p:sp>
                <p:nvSpPr>
                  <p:cNvPr id="60" name="이등변 삼각형 59"/>
                  <p:cNvSpPr/>
                  <p:nvPr/>
                </p:nvSpPr>
                <p:spPr>
                  <a:xfrm flipV="1">
                    <a:off x="4718263" y="2819400"/>
                    <a:ext cx="299530" cy="258216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61" name="직선 연결선 60"/>
                  <p:cNvCxnSpPr/>
                  <p:nvPr/>
                </p:nvCxnSpPr>
                <p:spPr>
                  <a:xfrm>
                    <a:off x="4713500" y="3082379"/>
                    <a:ext cx="310431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7" name="직선 화살표 연결선 66"/>
                <p:cNvCxnSpPr/>
                <p:nvPr/>
              </p:nvCxnSpPr>
              <p:spPr>
                <a:xfrm>
                  <a:off x="5448673" y="2372737"/>
                  <a:ext cx="221005" cy="12553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화살표 연결선 67"/>
                <p:cNvCxnSpPr/>
                <p:nvPr/>
              </p:nvCxnSpPr>
              <p:spPr>
                <a:xfrm>
                  <a:off x="5436966" y="2464380"/>
                  <a:ext cx="221005" cy="12553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연결선 68"/>
                <p:cNvCxnSpPr>
                  <a:stCxn id="60" idx="3"/>
                </p:cNvCxnSpPr>
                <p:nvPr/>
              </p:nvCxnSpPr>
              <p:spPr>
                <a:xfrm flipH="1">
                  <a:off x="5795607" y="2665662"/>
                  <a:ext cx="421" cy="239742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0" name="그룹 69"/>
                <p:cNvGrpSpPr/>
                <p:nvPr/>
              </p:nvGrpSpPr>
              <p:grpSpPr>
                <a:xfrm flipV="1">
                  <a:off x="5641500" y="5065117"/>
                  <a:ext cx="310431" cy="262979"/>
                  <a:chOff x="4713500" y="2819400"/>
                  <a:chExt cx="310431" cy="262979"/>
                </a:xfrm>
              </p:grpSpPr>
              <p:sp>
                <p:nvSpPr>
                  <p:cNvPr id="71" name="이등변 삼각형 70"/>
                  <p:cNvSpPr/>
                  <p:nvPr/>
                </p:nvSpPr>
                <p:spPr>
                  <a:xfrm flipV="1">
                    <a:off x="4718263" y="2819400"/>
                    <a:ext cx="299530" cy="258216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72" name="직선 연결선 71"/>
                  <p:cNvCxnSpPr/>
                  <p:nvPr/>
                </p:nvCxnSpPr>
                <p:spPr>
                  <a:xfrm>
                    <a:off x="4713500" y="3082379"/>
                    <a:ext cx="310431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3" name="직선 화살표 연결선 72"/>
                <p:cNvCxnSpPr/>
                <p:nvPr/>
              </p:nvCxnSpPr>
              <p:spPr>
                <a:xfrm>
                  <a:off x="5448673" y="5035171"/>
                  <a:ext cx="221005" cy="12553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직선 화살표 연결선 73"/>
                <p:cNvCxnSpPr/>
                <p:nvPr/>
              </p:nvCxnSpPr>
              <p:spPr>
                <a:xfrm>
                  <a:off x="5436966" y="5126814"/>
                  <a:ext cx="221005" cy="12553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6" name="그룹 75"/>
                <p:cNvGrpSpPr/>
                <p:nvPr/>
              </p:nvGrpSpPr>
              <p:grpSpPr>
                <a:xfrm>
                  <a:off x="4164047" y="3890226"/>
                  <a:ext cx="1061627" cy="2204150"/>
                  <a:chOff x="4201641" y="1888329"/>
                  <a:chExt cx="1061627" cy="2204150"/>
                </a:xfrm>
              </p:grpSpPr>
              <p:cxnSp>
                <p:nvCxnSpPr>
                  <p:cNvPr id="77" name="직선 연결선 76"/>
                  <p:cNvCxnSpPr/>
                  <p:nvPr/>
                </p:nvCxnSpPr>
                <p:spPr>
                  <a:xfrm>
                    <a:off x="4876800" y="1966913"/>
                    <a:ext cx="0" cy="268287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8" name="그룹 77"/>
                  <p:cNvGrpSpPr/>
                  <p:nvPr/>
                </p:nvGrpSpPr>
                <p:grpSpPr>
                  <a:xfrm>
                    <a:off x="4729164" y="2234405"/>
                    <a:ext cx="333375" cy="338932"/>
                    <a:chOff x="4629150" y="2299493"/>
                    <a:chExt cx="576263" cy="700882"/>
                  </a:xfrm>
                </p:grpSpPr>
                <p:cxnSp>
                  <p:nvCxnSpPr>
                    <p:cNvPr id="94" name="직선 연결선 93"/>
                    <p:cNvCxnSpPr/>
                    <p:nvPr/>
                  </p:nvCxnSpPr>
                  <p:spPr>
                    <a:xfrm>
                      <a:off x="4876798" y="2299493"/>
                      <a:ext cx="323852" cy="76995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" name="직선 연결선 94"/>
                    <p:cNvCxnSpPr/>
                    <p:nvPr/>
                  </p:nvCxnSpPr>
                  <p:spPr>
                    <a:xfrm flipH="1">
                      <a:off x="4629150" y="2381250"/>
                      <a:ext cx="576263" cy="90488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6" name="직선 연결선 95"/>
                    <p:cNvCxnSpPr/>
                    <p:nvPr/>
                  </p:nvCxnSpPr>
                  <p:spPr>
                    <a:xfrm>
                      <a:off x="4629150" y="2476500"/>
                      <a:ext cx="571500" cy="10160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7" name="직선 연결선 96"/>
                    <p:cNvCxnSpPr/>
                    <p:nvPr/>
                  </p:nvCxnSpPr>
                  <p:spPr>
                    <a:xfrm flipH="1">
                      <a:off x="4629150" y="2578100"/>
                      <a:ext cx="571500" cy="122374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8" name="직선 연결선 97"/>
                    <p:cNvCxnSpPr/>
                    <p:nvPr/>
                  </p:nvCxnSpPr>
                  <p:spPr>
                    <a:xfrm>
                      <a:off x="4629150" y="2694850"/>
                      <a:ext cx="571500" cy="111987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9" name="직선 연결선 98"/>
                    <p:cNvCxnSpPr/>
                    <p:nvPr/>
                  </p:nvCxnSpPr>
                  <p:spPr>
                    <a:xfrm flipH="1">
                      <a:off x="4629150" y="2803955"/>
                      <a:ext cx="571500" cy="96407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0" name="직선 연결선 99"/>
                    <p:cNvCxnSpPr/>
                    <p:nvPr/>
                  </p:nvCxnSpPr>
                  <p:spPr>
                    <a:xfrm>
                      <a:off x="4629150" y="2905125"/>
                      <a:ext cx="247648" cy="9525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79" name="직선 연결선 78"/>
                  <p:cNvCxnSpPr/>
                  <p:nvPr/>
                </p:nvCxnSpPr>
                <p:spPr>
                  <a:xfrm>
                    <a:off x="4872431" y="2573337"/>
                    <a:ext cx="0" cy="246063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80" name="그룹 79"/>
                  <p:cNvGrpSpPr/>
                  <p:nvPr/>
                </p:nvGrpSpPr>
                <p:grpSpPr>
                  <a:xfrm>
                    <a:off x="4713500" y="2819400"/>
                    <a:ext cx="310431" cy="262979"/>
                    <a:chOff x="4713500" y="2819400"/>
                    <a:chExt cx="310431" cy="262979"/>
                  </a:xfrm>
                </p:grpSpPr>
                <p:sp>
                  <p:nvSpPr>
                    <p:cNvPr id="92" name="이등변 삼각형 91"/>
                    <p:cNvSpPr/>
                    <p:nvPr/>
                  </p:nvSpPr>
                  <p:spPr>
                    <a:xfrm flipV="1">
                      <a:off x="4718263" y="2819400"/>
                      <a:ext cx="299530" cy="258216"/>
                    </a:xfrm>
                    <a:prstGeom prst="triangl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93" name="직선 연결선 92"/>
                    <p:cNvCxnSpPr/>
                    <p:nvPr/>
                  </p:nvCxnSpPr>
                  <p:spPr>
                    <a:xfrm>
                      <a:off x="4713500" y="3082379"/>
                      <a:ext cx="310431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81" name="직선 연결선 80"/>
                  <p:cNvCxnSpPr/>
                  <p:nvPr/>
                </p:nvCxnSpPr>
                <p:spPr>
                  <a:xfrm>
                    <a:off x="4868028" y="3077616"/>
                    <a:ext cx="0" cy="246063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직선 연결선 81"/>
                  <p:cNvCxnSpPr/>
                  <p:nvPr/>
                </p:nvCxnSpPr>
                <p:spPr>
                  <a:xfrm flipH="1">
                    <a:off x="4638479" y="3323856"/>
                    <a:ext cx="229549" cy="14342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직선 연결선 82"/>
                  <p:cNvCxnSpPr/>
                  <p:nvPr/>
                </p:nvCxnSpPr>
                <p:spPr>
                  <a:xfrm flipH="1" flipV="1">
                    <a:off x="4639736" y="3574329"/>
                    <a:ext cx="229549" cy="14342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head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직선 연결선 83"/>
                  <p:cNvCxnSpPr/>
                  <p:nvPr/>
                </p:nvCxnSpPr>
                <p:spPr>
                  <a:xfrm>
                    <a:off x="4632977" y="3312839"/>
                    <a:ext cx="0" cy="393894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직선 연결선 84"/>
                  <p:cNvCxnSpPr/>
                  <p:nvPr/>
                </p:nvCxnSpPr>
                <p:spPr>
                  <a:xfrm>
                    <a:off x="4868028" y="3717750"/>
                    <a:ext cx="0" cy="32234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직선 연결선 85"/>
                  <p:cNvCxnSpPr/>
                  <p:nvPr/>
                </p:nvCxnSpPr>
                <p:spPr>
                  <a:xfrm>
                    <a:off x="4719638" y="4040092"/>
                    <a:ext cx="288629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직선 연결선 86"/>
                  <p:cNvCxnSpPr/>
                  <p:nvPr/>
                </p:nvCxnSpPr>
                <p:spPr>
                  <a:xfrm>
                    <a:off x="4771154" y="4092479"/>
                    <a:ext cx="194953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8" name="타원 87"/>
                  <p:cNvSpPr/>
                  <p:nvPr/>
                </p:nvSpPr>
                <p:spPr>
                  <a:xfrm>
                    <a:off x="4836879" y="1888329"/>
                    <a:ext cx="80629" cy="80629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89" name="직선 연결선 88"/>
                  <p:cNvCxnSpPr/>
                  <p:nvPr/>
                </p:nvCxnSpPr>
                <p:spPr>
                  <a:xfrm flipH="1">
                    <a:off x="4201641" y="3509786"/>
                    <a:ext cx="436839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직선 화살표 연결선 89"/>
                  <p:cNvCxnSpPr/>
                  <p:nvPr/>
                </p:nvCxnSpPr>
                <p:spPr>
                  <a:xfrm>
                    <a:off x="5039357" y="2852750"/>
                    <a:ext cx="221005" cy="1255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직선 화살표 연결선 90"/>
                  <p:cNvCxnSpPr/>
                  <p:nvPr/>
                </p:nvCxnSpPr>
                <p:spPr>
                  <a:xfrm>
                    <a:off x="5042263" y="2947196"/>
                    <a:ext cx="221005" cy="1255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06" name="타원 105"/>
                <p:cNvSpPr/>
                <p:nvPr/>
              </p:nvSpPr>
              <p:spPr>
                <a:xfrm>
                  <a:off x="5755292" y="1216249"/>
                  <a:ext cx="80629" cy="806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08" name="직선 연결선 107"/>
                <p:cNvCxnSpPr/>
                <p:nvPr/>
              </p:nvCxnSpPr>
              <p:spPr>
                <a:xfrm flipH="1">
                  <a:off x="5786502" y="5314736"/>
                  <a:ext cx="1" cy="72725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직선 연결선 110"/>
                <p:cNvCxnSpPr/>
                <p:nvPr/>
              </p:nvCxnSpPr>
              <p:spPr>
                <a:xfrm>
                  <a:off x="5641766" y="6038778"/>
                  <a:ext cx="28862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직선 연결선 111"/>
                <p:cNvCxnSpPr/>
                <p:nvPr/>
              </p:nvCxnSpPr>
              <p:spPr>
                <a:xfrm>
                  <a:off x="5693282" y="6091165"/>
                  <a:ext cx="194953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3" name="타원 112"/>
                <p:cNvSpPr/>
                <p:nvPr/>
              </p:nvSpPr>
              <p:spPr>
                <a:xfrm>
                  <a:off x="5760765" y="3786976"/>
                  <a:ext cx="63440" cy="634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15" name="직선 연결선 114"/>
                <p:cNvCxnSpPr>
                  <a:stCxn id="113" idx="6"/>
                </p:cNvCxnSpPr>
                <p:nvPr/>
              </p:nvCxnSpPr>
              <p:spPr>
                <a:xfrm>
                  <a:off x="5824205" y="3818696"/>
                  <a:ext cx="122659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타원 115"/>
                <p:cNvSpPr/>
                <p:nvPr/>
              </p:nvSpPr>
              <p:spPr>
                <a:xfrm>
                  <a:off x="5755292" y="5550404"/>
                  <a:ext cx="63440" cy="634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17" name="직선 연결선 116"/>
                <p:cNvCxnSpPr>
                  <a:stCxn id="116" idx="6"/>
                </p:cNvCxnSpPr>
                <p:nvPr/>
              </p:nvCxnSpPr>
              <p:spPr>
                <a:xfrm>
                  <a:off x="5818732" y="5582124"/>
                  <a:ext cx="1232063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/>
                <p:cNvCxnSpPr/>
                <p:nvPr/>
              </p:nvCxnSpPr>
              <p:spPr>
                <a:xfrm>
                  <a:off x="7050795" y="3815521"/>
                  <a:ext cx="0" cy="50407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7" name="TextBox 126"/>
                <p:cNvSpPr txBox="1"/>
                <p:nvPr/>
              </p:nvSpPr>
              <p:spPr>
                <a:xfrm>
                  <a:off x="5964591" y="2404715"/>
                  <a:ext cx="129320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b="1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Opto</a:t>
                  </a:r>
                  <a:r>
                    <a:rPr lang="en-US" altLang="ko-KR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diode</a:t>
                  </a:r>
                  <a:endParaRPr lang="ko-KR" alt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8" name="TextBox 127"/>
                <p:cNvSpPr txBox="1"/>
                <p:nvPr/>
              </p:nvSpPr>
              <p:spPr>
                <a:xfrm>
                  <a:off x="3955538" y="2107690"/>
                  <a:ext cx="129320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IR LED</a:t>
                  </a:r>
                  <a:endParaRPr lang="ko-KR" alt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0" name="직사각형 129"/>
                <p:cNvSpPr/>
                <p:nvPr/>
              </p:nvSpPr>
              <p:spPr>
                <a:xfrm>
                  <a:off x="6396858" y="4309945"/>
                  <a:ext cx="1307873" cy="511352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Actuator</a:t>
                  </a:r>
                  <a:endParaRPr lang="ko-KR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31" name="직선 연결선 130"/>
                <p:cNvCxnSpPr>
                  <a:stCxn id="130" idx="2"/>
                </p:cNvCxnSpPr>
                <p:nvPr/>
              </p:nvCxnSpPr>
              <p:spPr>
                <a:xfrm flipH="1">
                  <a:off x="7050794" y="4821297"/>
                  <a:ext cx="1" cy="75276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3" name="TextBox 132"/>
                <p:cNvSpPr txBox="1"/>
                <p:nvPr/>
              </p:nvSpPr>
              <p:spPr>
                <a:xfrm>
                  <a:off x="4671003" y="926286"/>
                  <a:ext cx="65336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5V</a:t>
                  </a:r>
                  <a:endParaRPr lang="ko-KR" alt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4" name="TextBox 133"/>
                <p:cNvSpPr txBox="1"/>
                <p:nvPr/>
              </p:nvSpPr>
              <p:spPr>
                <a:xfrm>
                  <a:off x="4671003" y="3605969"/>
                  <a:ext cx="65336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5V</a:t>
                  </a:r>
                  <a:endParaRPr lang="ko-KR" alt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36" name="직선 연결선 135"/>
                <p:cNvCxnSpPr/>
                <p:nvPr/>
              </p:nvCxnSpPr>
              <p:spPr>
                <a:xfrm>
                  <a:off x="3440414" y="3368012"/>
                  <a:ext cx="723633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직선 연결선 136"/>
                <p:cNvCxnSpPr/>
                <p:nvPr/>
              </p:nvCxnSpPr>
              <p:spPr>
                <a:xfrm>
                  <a:off x="3440414" y="3759857"/>
                  <a:ext cx="723633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직선 연결선 138"/>
                <p:cNvCxnSpPr/>
                <p:nvPr/>
              </p:nvCxnSpPr>
              <p:spPr>
                <a:xfrm flipV="1">
                  <a:off x="4151841" y="2837706"/>
                  <a:ext cx="0" cy="53030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/>
                <p:cNvCxnSpPr/>
                <p:nvPr/>
              </p:nvCxnSpPr>
              <p:spPr>
                <a:xfrm flipV="1">
                  <a:off x="4164047" y="3767412"/>
                  <a:ext cx="0" cy="174427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6" name="직사각형 145"/>
                <p:cNvSpPr/>
                <p:nvPr/>
              </p:nvSpPr>
              <p:spPr>
                <a:xfrm>
                  <a:off x="7847314" y="1393522"/>
                  <a:ext cx="1676400" cy="825500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DCDC</a:t>
                  </a:r>
                </a:p>
                <a:p>
                  <a:pPr algn="ctr"/>
                  <a:r>
                    <a:rPr lang="en-US" altLang="ko-KR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Converter</a:t>
                  </a:r>
                  <a:endParaRPr lang="ko-KR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48" name="직선 연결선 147"/>
                <p:cNvCxnSpPr>
                  <a:stCxn id="106" idx="6"/>
                </p:cNvCxnSpPr>
                <p:nvPr/>
              </p:nvCxnSpPr>
              <p:spPr>
                <a:xfrm>
                  <a:off x="5835921" y="1256564"/>
                  <a:ext cx="112367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직선 연결선 150"/>
                <p:cNvCxnSpPr/>
                <p:nvPr/>
              </p:nvCxnSpPr>
              <p:spPr>
                <a:xfrm>
                  <a:off x="6959600" y="1256563"/>
                  <a:ext cx="0" cy="44049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직선 연결선 152"/>
                <p:cNvCxnSpPr/>
                <p:nvPr/>
              </p:nvCxnSpPr>
              <p:spPr>
                <a:xfrm>
                  <a:off x="6959600" y="1697054"/>
                  <a:ext cx="887714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extBox 155"/>
                <p:cNvSpPr txBox="1"/>
                <p:nvPr/>
              </p:nvSpPr>
              <p:spPr>
                <a:xfrm>
                  <a:off x="5751691" y="1246422"/>
                  <a:ext cx="129320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0V~3.3kV</a:t>
                  </a:r>
                </a:p>
                <a:p>
                  <a:pPr algn="ctr"/>
                  <a:r>
                    <a:rPr lang="en-US" altLang="ko-KR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(Output)</a:t>
                  </a:r>
                  <a:endParaRPr lang="ko-KR" alt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60" name="직선 연결선 159"/>
                <p:cNvCxnSpPr/>
                <p:nvPr/>
              </p:nvCxnSpPr>
              <p:spPr>
                <a:xfrm>
                  <a:off x="9523714" y="1580941"/>
                  <a:ext cx="5537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직선 연결선 164"/>
                <p:cNvCxnSpPr/>
                <p:nvPr/>
              </p:nvCxnSpPr>
              <p:spPr>
                <a:xfrm flipH="1">
                  <a:off x="7486650" y="2018645"/>
                  <a:ext cx="360663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직선 연결선 166"/>
                <p:cNvCxnSpPr/>
                <p:nvPr/>
              </p:nvCxnSpPr>
              <p:spPr>
                <a:xfrm>
                  <a:off x="7486650" y="2024288"/>
                  <a:ext cx="0" cy="5343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0" name="그룹 169"/>
                <p:cNvGrpSpPr/>
                <p:nvPr/>
              </p:nvGrpSpPr>
              <p:grpSpPr>
                <a:xfrm>
                  <a:off x="7342335" y="2563722"/>
                  <a:ext cx="288629" cy="52387"/>
                  <a:chOff x="5794166" y="6191178"/>
                  <a:chExt cx="288629" cy="52387"/>
                </a:xfrm>
              </p:grpSpPr>
              <p:cxnSp>
                <p:nvCxnSpPr>
                  <p:cNvPr id="168" name="직선 연결선 167"/>
                  <p:cNvCxnSpPr/>
                  <p:nvPr/>
                </p:nvCxnSpPr>
                <p:spPr>
                  <a:xfrm>
                    <a:off x="5794166" y="6191178"/>
                    <a:ext cx="288629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직선 연결선 168"/>
                  <p:cNvCxnSpPr/>
                  <p:nvPr/>
                </p:nvCxnSpPr>
                <p:spPr>
                  <a:xfrm>
                    <a:off x="5845682" y="6243565"/>
                    <a:ext cx="194953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72" name="TextBox 171"/>
                <p:cNvSpPr txBox="1"/>
                <p:nvPr/>
              </p:nvSpPr>
              <p:spPr>
                <a:xfrm>
                  <a:off x="9800582" y="1419648"/>
                  <a:ext cx="129320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24V</a:t>
                  </a:r>
                  <a:endParaRPr lang="ko-KR" alt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3" name="타원 172"/>
                <p:cNvSpPr/>
                <p:nvPr/>
              </p:nvSpPr>
              <p:spPr>
                <a:xfrm>
                  <a:off x="10070457" y="1539571"/>
                  <a:ext cx="80629" cy="806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74" name="직선 연결선 173"/>
                <p:cNvCxnSpPr/>
                <p:nvPr/>
              </p:nvCxnSpPr>
              <p:spPr>
                <a:xfrm>
                  <a:off x="9523714" y="2018436"/>
                  <a:ext cx="417118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5" name="TextBox 174"/>
                <p:cNvSpPr txBox="1"/>
                <p:nvPr/>
              </p:nvSpPr>
              <p:spPr>
                <a:xfrm>
                  <a:off x="3305515" y="2527148"/>
                  <a:ext cx="90312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GPIO</a:t>
                  </a:r>
                </a:p>
                <a:p>
                  <a:pPr algn="ctr"/>
                  <a:r>
                    <a:rPr lang="en-US" altLang="ko-KR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(Signal 1)</a:t>
                  </a:r>
                  <a:endParaRPr lang="ko-KR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78" name="직선 연결선 177"/>
                <p:cNvCxnSpPr>
                  <a:stCxn id="3" idx="2"/>
                </p:cNvCxnSpPr>
                <p:nvPr/>
              </p:nvCxnSpPr>
              <p:spPr>
                <a:xfrm>
                  <a:off x="2602214" y="3968810"/>
                  <a:ext cx="0" cy="257520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직선 연결선 179"/>
                <p:cNvCxnSpPr/>
                <p:nvPr/>
              </p:nvCxnSpPr>
              <p:spPr>
                <a:xfrm>
                  <a:off x="2602214" y="6555036"/>
                  <a:ext cx="7338618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직선 연결선 181"/>
                <p:cNvCxnSpPr/>
                <p:nvPr/>
              </p:nvCxnSpPr>
              <p:spPr>
                <a:xfrm flipV="1">
                  <a:off x="9940832" y="2018436"/>
                  <a:ext cx="0" cy="452558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4" name="TextBox 183"/>
                <p:cNvSpPr txBox="1"/>
                <p:nvPr/>
              </p:nvSpPr>
              <p:spPr>
                <a:xfrm>
                  <a:off x="2598797" y="4156056"/>
                  <a:ext cx="64161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DAC</a:t>
                  </a:r>
                  <a:endParaRPr lang="ko-KR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187" name="그룹 186"/>
                <p:cNvGrpSpPr/>
                <p:nvPr/>
              </p:nvGrpSpPr>
              <p:grpSpPr>
                <a:xfrm>
                  <a:off x="10215900" y="2150245"/>
                  <a:ext cx="288629" cy="52387"/>
                  <a:chOff x="5794166" y="6191178"/>
                  <a:chExt cx="288629" cy="52387"/>
                </a:xfrm>
              </p:grpSpPr>
              <p:cxnSp>
                <p:nvCxnSpPr>
                  <p:cNvPr id="185" name="직선 연결선 184"/>
                  <p:cNvCxnSpPr/>
                  <p:nvPr/>
                </p:nvCxnSpPr>
                <p:spPr>
                  <a:xfrm>
                    <a:off x="5794166" y="6191178"/>
                    <a:ext cx="288629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직선 연결선 185"/>
                  <p:cNvCxnSpPr/>
                  <p:nvPr/>
                </p:nvCxnSpPr>
                <p:spPr>
                  <a:xfrm>
                    <a:off x="5845682" y="6243565"/>
                    <a:ext cx="194953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88" name="직선 연결선 187"/>
                <p:cNvCxnSpPr/>
                <p:nvPr/>
              </p:nvCxnSpPr>
              <p:spPr>
                <a:xfrm>
                  <a:off x="9535001" y="1855309"/>
                  <a:ext cx="82055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연결선 191"/>
                <p:cNvCxnSpPr/>
                <p:nvPr/>
              </p:nvCxnSpPr>
              <p:spPr>
                <a:xfrm>
                  <a:off x="10355551" y="1847742"/>
                  <a:ext cx="0" cy="2995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4" name="TextBox 193"/>
              <p:cNvSpPr txBox="1"/>
              <p:nvPr/>
            </p:nvSpPr>
            <p:spPr>
              <a:xfrm>
                <a:off x="3347378" y="4168233"/>
                <a:ext cx="9031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GPIO</a:t>
                </a:r>
              </a:p>
              <a:p>
                <a:pPr algn="ctr"/>
                <a:r>
                  <a:rPr lang="en-US" altLang="ko-KR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(Signal 2)</a:t>
                </a:r>
                <a:endParaRPr lang="ko-KR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96" name="직사각형 195"/>
            <p:cNvSpPr/>
            <p:nvPr/>
          </p:nvSpPr>
          <p:spPr>
            <a:xfrm>
              <a:off x="1443102" y="943792"/>
              <a:ext cx="3856477" cy="4928197"/>
            </a:xfrm>
            <a:prstGeom prst="rect">
              <a:avLst/>
            </a:prstGeom>
            <a:noFill/>
            <a:ln w="50800"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/>
            <p:cNvSpPr/>
            <p:nvPr/>
          </p:nvSpPr>
          <p:spPr>
            <a:xfrm>
              <a:off x="5407199" y="956300"/>
              <a:ext cx="2346561" cy="4928197"/>
            </a:xfrm>
            <a:prstGeom prst="rect">
              <a:avLst/>
            </a:prstGeom>
            <a:noFill/>
            <a:ln w="508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9814444" y="2704879"/>
            <a:ext cx="2482240" cy="674569"/>
            <a:chOff x="116557" y="1010798"/>
            <a:chExt cx="2482240" cy="674569"/>
          </a:xfrm>
        </p:grpSpPr>
        <p:grpSp>
          <p:nvGrpSpPr>
            <p:cNvPr id="207" name="그룹 206"/>
            <p:cNvGrpSpPr/>
            <p:nvPr/>
          </p:nvGrpSpPr>
          <p:grpSpPr>
            <a:xfrm>
              <a:off x="116557" y="1010798"/>
              <a:ext cx="2482240" cy="338554"/>
              <a:chOff x="116557" y="1010798"/>
              <a:chExt cx="2482240" cy="338554"/>
            </a:xfrm>
          </p:grpSpPr>
          <p:cxnSp>
            <p:nvCxnSpPr>
              <p:cNvPr id="199" name="직선 연결선 198"/>
              <p:cNvCxnSpPr/>
              <p:nvPr/>
            </p:nvCxnSpPr>
            <p:spPr>
              <a:xfrm>
                <a:off x="116557" y="1216249"/>
                <a:ext cx="346151" cy="0"/>
              </a:xfrm>
              <a:prstGeom prst="line">
                <a:avLst/>
              </a:prstGeom>
              <a:noFill/>
              <a:ln w="50800">
                <a:solidFill>
                  <a:schemeClr val="accent5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04" name="TextBox 203"/>
              <p:cNvSpPr txBox="1"/>
              <p:nvPr/>
            </p:nvSpPr>
            <p:spPr>
              <a:xfrm>
                <a:off x="425418" y="1010798"/>
                <a:ext cx="217337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 Voltage Circuit</a:t>
                </a:r>
                <a:endParaRPr lang="ko-KR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6" name="그룹 205"/>
            <p:cNvGrpSpPr/>
            <p:nvPr/>
          </p:nvGrpSpPr>
          <p:grpSpPr>
            <a:xfrm>
              <a:off x="116557" y="1346813"/>
              <a:ext cx="2457454" cy="338554"/>
              <a:chOff x="116557" y="1346813"/>
              <a:chExt cx="2457454" cy="338554"/>
            </a:xfrm>
          </p:grpSpPr>
          <p:cxnSp>
            <p:nvCxnSpPr>
              <p:cNvPr id="201" name="직선 연결선 200"/>
              <p:cNvCxnSpPr/>
              <p:nvPr/>
            </p:nvCxnSpPr>
            <p:spPr>
              <a:xfrm>
                <a:off x="116557" y="1520095"/>
                <a:ext cx="346151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05" name="TextBox 204"/>
              <p:cNvSpPr txBox="1"/>
              <p:nvPr/>
            </p:nvSpPr>
            <p:spPr>
              <a:xfrm>
                <a:off x="400632" y="1346813"/>
                <a:ext cx="217337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 Voltage Circuit</a:t>
                </a:r>
                <a:endParaRPr lang="ko-KR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52207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355A1D-3D6C-40DB-8B53-77B79D5DE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Signal control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05E61E-5497-498F-A3A9-165AA569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356" name="그룹 355"/>
          <p:cNvGrpSpPr/>
          <p:nvPr/>
        </p:nvGrpSpPr>
        <p:grpSpPr>
          <a:xfrm>
            <a:off x="461699" y="1778247"/>
            <a:ext cx="4402134" cy="3569779"/>
            <a:chOff x="461699" y="1778247"/>
            <a:chExt cx="4402134" cy="3569779"/>
          </a:xfrm>
        </p:grpSpPr>
        <p:grpSp>
          <p:nvGrpSpPr>
            <p:cNvPr id="353" name="그룹 352"/>
            <p:cNvGrpSpPr/>
            <p:nvPr/>
          </p:nvGrpSpPr>
          <p:grpSpPr>
            <a:xfrm>
              <a:off x="461699" y="1778247"/>
              <a:ext cx="4402134" cy="3569779"/>
              <a:chOff x="615808" y="1783398"/>
              <a:chExt cx="4402134" cy="3569779"/>
            </a:xfrm>
          </p:grpSpPr>
          <p:pic>
            <p:nvPicPr>
              <p:cNvPr id="276" name="그림 27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5808" y="1783398"/>
                <a:ext cx="4402134" cy="3569779"/>
              </a:xfrm>
              <a:prstGeom prst="rect">
                <a:avLst/>
              </a:prstGeom>
            </p:spPr>
          </p:pic>
          <p:sp>
            <p:nvSpPr>
              <p:cNvPr id="330" name="직사각형 329"/>
              <p:cNvSpPr/>
              <p:nvPr/>
            </p:nvSpPr>
            <p:spPr>
              <a:xfrm>
                <a:off x="1740665" y="2729621"/>
                <a:ext cx="694063" cy="421203"/>
              </a:xfrm>
              <a:prstGeom prst="rect">
                <a:avLst/>
              </a:prstGeom>
              <a:noFill/>
              <a:ln w="539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1" name="직사각형 330"/>
              <p:cNvSpPr/>
              <p:nvPr/>
            </p:nvSpPr>
            <p:spPr>
              <a:xfrm>
                <a:off x="1762699" y="3923248"/>
                <a:ext cx="694063" cy="421203"/>
              </a:xfrm>
              <a:prstGeom prst="rect">
                <a:avLst/>
              </a:prstGeom>
              <a:noFill/>
              <a:ln w="539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5" name="직사각형 354"/>
            <p:cNvSpPr/>
            <p:nvPr/>
          </p:nvSpPr>
          <p:spPr>
            <a:xfrm>
              <a:off x="3851910" y="4006436"/>
              <a:ext cx="988377" cy="421203"/>
            </a:xfrm>
            <a:prstGeom prst="rect">
              <a:avLst/>
            </a:prstGeom>
            <a:noFill/>
            <a:ln w="539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0" name="그룹 359"/>
          <p:cNvGrpSpPr/>
          <p:nvPr/>
        </p:nvGrpSpPr>
        <p:grpSpPr>
          <a:xfrm>
            <a:off x="5193947" y="1954682"/>
            <a:ext cx="6603513" cy="4467463"/>
            <a:chOff x="5193947" y="1447900"/>
            <a:chExt cx="6603513" cy="4467463"/>
          </a:xfrm>
        </p:grpSpPr>
        <p:sp>
          <p:nvSpPr>
            <p:cNvPr id="354" name="직사각형 353"/>
            <p:cNvSpPr/>
            <p:nvPr/>
          </p:nvSpPr>
          <p:spPr>
            <a:xfrm>
              <a:off x="5537662" y="4259775"/>
              <a:ext cx="1023863" cy="421203"/>
            </a:xfrm>
            <a:prstGeom prst="rect">
              <a:avLst/>
            </a:prstGeom>
            <a:noFill/>
            <a:ln w="539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59" name="그룹 358"/>
            <p:cNvGrpSpPr/>
            <p:nvPr/>
          </p:nvGrpSpPr>
          <p:grpSpPr>
            <a:xfrm>
              <a:off x="5193947" y="1447900"/>
              <a:ext cx="6603513" cy="4467463"/>
              <a:chOff x="5193947" y="1447900"/>
              <a:chExt cx="6603513" cy="4467463"/>
            </a:xfrm>
          </p:grpSpPr>
          <p:grpSp>
            <p:nvGrpSpPr>
              <p:cNvPr id="352" name="그룹 351"/>
              <p:cNvGrpSpPr/>
              <p:nvPr/>
            </p:nvGrpSpPr>
            <p:grpSpPr>
              <a:xfrm>
                <a:off x="5193947" y="1447900"/>
                <a:ext cx="6603513" cy="4467463"/>
                <a:chOff x="5039711" y="1337731"/>
                <a:chExt cx="6603513" cy="4467463"/>
              </a:xfrm>
            </p:grpSpPr>
            <p:cxnSp>
              <p:nvCxnSpPr>
                <p:cNvPr id="8" name="직선 연결선 7">
                  <a:extLst>
                    <a:ext uri="{FF2B5EF4-FFF2-40B4-BE49-F238E27FC236}">
                      <a16:creationId xmlns:a16="http://schemas.microsoft.com/office/drawing/2014/main" id="{6B66EBF1-C7D7-4595-90D1-76984166E127}"/>
                    </a:ext>
                  </a:extLst>
                </p:cNvPr>
                <p:cNvCxnSpPr/>
                <p:nvPr/>
              </p:nvCxnSpPr>
              <p:spPr>
                <a:xfrm>
                  <a:off x="11403948" y="1337731"/>
                  <a:ext cx="0" cy="3774096"/>
                </a:xfrm>
                <a:prstGeom prst="line">
                  <a:avLst/>
                </a:prstGeom>
                <a:ln w="2540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직선 연결선 8">
                  <a:extLst>
                    <a:ext uri="{FF2B5EF4-FFF2-40B4-BE49-F238E27FC236}">
                      <a16:creationId xmlns:a16="http://schemas.microsoft.com/office/drawing/2014/main" id="{21DCC1C6-E8E6-4473-951A-922D134FED6D}"/>
                    </a:ext>
                  </a:extLst>
                </p:cNvPr>
                <p:cNvCxnSpPr/>
                <p:nvPr/>
              </p:nvCxnSpPr>
              <p:spPr>
                <a:xfrm>
                  <a:off x="11243082" y="1337731"/>
                  <a:ext cx="0" cy="3774096"/>
                </a:xfrm>
                <a:prstGeom prst="line">
                  <a:avLst/>
                </a:prstGeom>
                <a:ln w="2540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10B2EE35-CAD7-4CBE-AE94-1B92790F89BC}"/>
                    </a:ext>
                  </a:extLst>
                </p:cNvPr>
                <p:cNvCxnSpPr/>
                <p:nvPr/>
              </p:nvCxnSpPr>
              <p:spPr>
                <a:xfrm>
                  <a:off x="9659053" y="1337731"/>
                  <a:ext cx="0" cy="3774096"/>
                </a:xfrm>
                <a:prstGeom prst="line">
                  <a:avLst/>
                </a:prstGeom>
                <a:ln w="2540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AB2D4E72-E23F-4EF4-A49E-83B59687EB44}"/>
                    </a:ext>
                  </a:extLst>
                </p:cNvPr>
                <p:cNvCxnSpPr/>
                <p:nvPr/>
              </p:nvCxnSpPr>
              <p:spPr>
                <a:xfrm>
                  <a:off x="8847813" y="1340686"/>
                  <a:ext cx="0" cy="3771141"/>
                </a:xfrm>
                <a:prstGeom prst="line">
                  <a:avLst/>
                </a:prstGeom>
                <a:ln w="2540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ACDCD91-C2DC-4162-B54F-061573F4107C}"/>
                    </a:ext>
                  </a:extLst>
                </p:cNvPr>
                <p:cNvSpPr txBox="1"/>
                <p:nvPr/>
              </p:nvSpPr>
              <p:spPr>
                <a:xfrm>
                  <a:off x="5253344" y="4175815"/>
                  <a:ext cx="135107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Actuator</a:t>
                  </a:r>
                  <a:endParaRPr lang="ko-KR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4" name="직선 연결선 13">
                  <a:extLst>
                    <a:ext uri="{FF2B5EF4-FFF2-40B4-BE49-F238E27FC236}">
                      <a16:creationId xmlns:a16="http://schemas.microsoft.com/office/drawing/2014/main" id="{3CF87D0F-86B7-4E14-91AF-4340FEFDFFF5}"/>
                    </a:ext>
                  </a:extLst>
                </p:cNvPr>
                <p:cNvCxnSpPr/>
                <p:nvPr/>
              </p:nvCxnSpPr>
              <p:spPr>
                <a:xfrm>
                  <a:off x="7426631" y="1654972"/>
                  <a:ext cx="64839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5617005F-DF2C-42DE-81C6-B3E46CF0E49D}"/>
                    </a:ext>
                  </a:extLst>
                </p:cNvPr>
                <p:cNvCxnSpPr/>
                <p:nvPr/>
              </p:nvCxnSpPr>
              <p:spPr>
                <a:xfrm>
                  <a:off x="7426631" y="1337731"/>
                  <a:ext cx="0" cy="3774096"/>
                </a:xfrm>
                <a:prstGeom prst="line">
                  <a:avLst/>
                </a:prstGeom>
                <a:ln w="2540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22CB7B7F-9428-48F2-A48B-F752BA448DAF}"/>
                    </a:ext>
                  </a:extLst>
                </p:cNvPr>
                <p:cNvCxnSpPr/>
                <p:nvPr/>
              </p:nvCxnSpPr>
              <p:spPr>
                <a:xfrm>
                  <a:off x="8075024" y="1337731"/>
                  <a:ext cx="0" cy="3774096"/>
                </a:xfrm>
                <a:prstGeom prst="line">
                  <a:avLst/>
                </a:prstGeom>
                <a:ln w="2540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9253F615-BE25-42D9-B0BF-EC9D2CBAA6B1}"/>
                    </a:ext>
                  </a:extLst>
                </p:cNvPr>
                <p:cNvCxnSpPr/>
                <p:nvPr/>
              </p:nvCxnSpPr>
              <p:spPr>
                <a:xfrm>
                  <a:off x="8202940" y="1337731"/>
                  <a:ext cx="0" cy="3774096"/>
                </a:xfrm>
                <a:prstGeom prst="line">
                  <a:avLst/>
                </a:prstGeom>
                <a:ln w="2540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3FA9CC2F-631B-4C72-8D62-C7C7FE668315}"/>
                    </a:ext>
                  </a:extLst>
                </p:cNvPr>
                <p:cNvCxnSpPr/>
                <p:nvPr/>
              </p:nvCxnSpPr>
              <p:spPr>
                <a:xfrm>
                  <a:off x="8075024" y="1654972"/>
                  <a:ext cx="0" cy="46977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8E032123-93C4-4436-A312-F505AB0C689B}"/>
                    </a:ext>
                  </a:extLst>
                </p:cNvPr>
                <p:cNvCxnSpPr/>
                <p:nvPr/>
              </p:nvCxnSpPr>
              <p:spPr>
                <a:xfrm>
                  <a:off x="7426631" y="1654972"/>
                  <a:ext cx="0" cy="46977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A6D68FBE-755E-43EA-AB3B-2955E7D23481}"/>
                    </a:ext>
                  </a:extLst>
                </p:cNvPr>
                <p:cNvCxnSpPr/>
                <p:nvPr/>
              </p:nvCxnSpPr>
              <p:spPr>
                <a:xfrm>
                  <a:off x="9010660" y="1337731"/>
                  <a:ext cx="0" cy="3774096"/>
                </a:xfrm>
                <a:prstGeom prst="line">
                  <a:avLst/>
                </a:prstGeom>
                <a:ln w="2540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660426E9-08B9-4DE1-BDBA-8ABA09229CF7}"/>
                    </a:ext>
                  </a:extLst>
                </p:cNvPr>
                <p:cNvCxnSpPr/>
                <p:nvPr/>
              </p:nvCxnSpPr>
              <p:spPr>
                <a:xfrm>
                  <a:off x="9796453" y="1337731"/>
                  <a:ext cx="0" cy="3774096"/>
                </a:xfrm>
                <a:prstGeom prst="line">
                  <a:avLst/>
                </a:prstGeom>
                <a:ln w="2540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CFC4CA15-5B9F-4E44-920C-291B5472059F}"/>
                    </a:ext>
                  </a:extLst>
                </p:cNvPr>
                <p:cNvCxnSpPr/>
                <p:nvPr/>
              </p:nvCxnSpPr>
              <p:spPr>
                <a:xfrm>
                  <a:off x="7261791" y="1337731"/>
                  <a:ext cx="0" cy="3774096"/>
                </a:xfrm>
                <a:prstGeom prst="line">
                  <a:avLst/>
                </a:prstGeom>
                <a:ln w="2540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6447B00A-3333-4C86-A7D0-8700AEA00FBC}"/>
                    </a:ext>
                  </a:extLst>
                </p:cNvPr>
                <p:cNvCxnSpPr/>
                <p:nvPr/>
              </p:nvCxnSpPr>
              <p:spPr>
                <a:xfrm>
                  <a:off x="6778238" y="2124742"/>
                  <a:ext cx="64839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5A2C8E6B-470A-47C6-B8B5-913D7847298E}"/>
                    </a:ext>
                  </a:extLst>
                </p:cNvPr>
                <p:cNvCxnSpPr/>
                <p:nvPr/>
              </p:nvCxnSpPr>
              <p:spPr>
                <a:xfrm>
                  <a:off x="8075024" y="2124742"/>
                  <a:ext cx="93563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9E60A03C-8B08-463F-AAFC-3D434A39E82B}"/>
                    </a:ext>
                  </a:extLst>
                </p:cNvPr>
                <p:cNvCxnSpPr/>
                <p:nvPr/>
              </p:nvCxnSpPr>
              <p:spPr>
                <a:xfrm>
                  <a:off x="10453823" y="1337731"/>
                  <a:ext cx="0" cy="3774096"/>
                </a:xfrm>
                <a:prstGeom prst="line">
                  <a:avLst/>
                </a:prstGeom>
                <a:ln w="2540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AFC5B2E4-3305-44AF-AC71-E168CF6ED3E8}"/>
                    </a:ext>
                  </a:extLst>
                </p:cNvPr>
                <p:cNvCxnSpPr/>
                <p:nvPr/>
              </p:nvCxnSpPr>
              <p:spPr>
                <a:xfrm>
                  <a:off x="10594689" y="1337731"/>
                  <a:ext cx="0" cy="3774096"/>
                </a:xfrm>
                <a:prstGeom prst="line">
                  <a:avLst/>
                </a:prstGeom>
                <a:ln w="2540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2" name="그룹 31">
                  <a:extLst>
                    <a:ext uri="{FF2B5EF4-FFF2-40B4-BE49-F238E27FC236}">
                      <a16:creationId xmlns:a16="http://schemas.microsoft.com/office/drawing/2014/main" id="{FF680199-1407-49C4-956A-35A9F3AD1056}"/>
                    </a:ext>
                  </a:extLst>
                </p:cNvPr>
                <p:cNvGrpSpPr/>
                <p:nvPr/>
              </p:nvGrpSpPr>
              <p:grpSpPr>
                <a:xfrm>
                  <a:off x="9010660" y="1668078"/>
                  <a:ext cx="1584029" cy="469770"/>
                  <a:chOff x="3017689" y="665227"/>
                  <a:chExt cx="1584029" cy="469770"/>
                </a:xfrm>
              </p:grpSpPr>
              <p:cxnSp>
                <p:nvCxnSpPr>
                  <p:cNvPr id="81" name="직선 연결선 80">
                    <a:extLst>
                      <a:ext uri="{FF2B5EF4-FFF2-40B4-BE49-F238E27FC236}">
                        <a16:creationId xmlns:a16="http://schemas.microsoft.com/office/drawing/2014/main" id="{02A96CFA-D33A-4B73-8537-EE9EEFD98ADC}"/>
                      </a:ext>
                    </a:extLst>
                  </p:cNvPr>
                  <p:cNvCxnSpPr/>
                  <p:nvPr/>
                </p:nvCxnSpPr>
                <p:spPr>
                  <a:xfrm>
                    <a:off x="3017689" y="665227"/>
                    <a:ext cx="648393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직선 연결선 81">
                    <a:extLst>
                      <a:ext uri="{FF2B5EF4-FFF2-40B4-BE49-F238E27FC236}">
                        <a16:creationId xmlns:a16="http://schemas.microsoft.com/office/drawing/2014/main" id="{598D241F-654D-4C2C-940C-F72394FA6198}"/>
                      </a:ext>
                    </a:extLst>
                  </p:cNvPr>
                  <p:cNvCxnSpPr/>
                  <p:nvPr/>
                </p:nvCxnSpPr>
                <p:spPr>
                  <a:xfrm>
                    <a:off x="3666082" y="665227"/>
                    <a:ext cx="0" cy="46977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직선 연결선 82">
                    <a:extLst>
                      <a:ext uri="{FF2B5EF4-FFF2-40B4-BE49-F238E27FC236}">
                        <a16:creationId xmlns:a16="http://schemas.microsoft.com/office/drawing/2014/main" id="{5BA1E361-FBEB-4AEB-9AFE-8D920B0D4610}"/>
                      </a:ext>
                    </a:extLst>
                  </p:cNvPr>
                  <p:cNvCxnSpPr/>
                  <p:nvPr/>
                </p:nvCxnSpPr>
                <p:spPr>
                  <a:xfrm>
                    <a:off x="3017689" y="665227"/>
                    <a:ext cx="0" cy="46977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직선 연결선 83">
                    <a:extLst>
                      <a:ext uri="{FF2B5EF4-FFF2-40B4-BE49-F238E27FC236}">
                        <a16:creationId xmlns:a16="http://schemas.microsoft.com/office/drawing/2014/main" id="{034B7F50-B8EE-4591-B26E-701C9413A5E4}"/>
                      </a:ext>
                    </a:extLst>
                  </p:cNvPr>
                  <p:cNvCxnSpPr/>
                  <p:nvPr/>
                </p:nvCxnSpPr>
                <p:spPr>
                  <a:xfrm>
                    <a:off x="3666082" y="1134997"/>
                    <a:ext cx="935636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AF5AFF78-2E78-4057-BD2C-AE5E740ACFDD}"/>
                    </a:ext>
                  </a:extLst>
                </p:cNvPr>
                <p:cNvGrpSpPr/>
                <p:nvPr/>
              </p:nvGrpSpPr>
              <p:grpSpPr>
                <a:xfrm>
                  <a:off x="10594689" y="1679903"/>
                  <a:ext cx="809259" cy="469770"/>
                  <a:chOff x="2072638" y="833535"/>
                  <a:chExt cx="809259" cy="469770"/>
                </a:xfrm>
              </p:grpSpPr>
              <p:cxnSp>
                <p:nvCxnSpPr>
                  <p:cNvPr id="77" name="직선 연결선 76">
                    <a:extLst>
                      <a:ext uri="{FF2B5EF4-FFF2-40B4-BE49-F238E27FC236}">
                        <a16:creationId xmlns:a16="http://schemas.microsoft.com/office/drawing/2014/main" id="{23F030F3-1B1F-426F-8FF3-2F86B96976FB}"/>
                      </a:ext>
                    </a:extLst>
                  </p:cNvPr>
                  <p:cNvCxnSpPr/>
                  <p:nvPr/>
                </p:nvCxnSpPr>
                <p:spPr>
                  <a:xfrm>
                    <a:off x="2072638" y="833535"/>
                    <a:ext cx="648393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직선 연결선 77">
                    <a:extLst>
                      <a:ext uri="{FF2B5EF4-FFF2-40B4-BE49-F238E27FC236}">
                        <a16:creationId xmlns:a16="http://schemas.microsoft.com/office/drawing/2014/main" id="{4ECC5B40-3376-4CF4-BD7B-F83A8FD6615D}"/>
                      </a:ext>
                    </a:extLst>
                  </p:cNvPr>
                  <p:cNvCxnSpPr/>
                  <p:nvPr/>
                </p:nvCxnSpPr>
                <p:spPr>
                  <a:xfrm>
                    <a:off x="2721031" y="833535"/>
                    <a:ext cx="0" cy="46977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직선 연결선 78">
                    <a:extLst>
                      <a:ext uri="{FF2B5EF4-FFF2-40B4-BE49-F238E27FC236}">
                        <a16:creationId xmlns:a16="http://schemas.microsoft.com/office/drawing/2014/main" id="{81828DA7-9523-4BD7-BB53-775E6489A3EF}"/>
                      </a:ext>
                    </a:extLst>
                  </p:cNvPr>
                  <p:cNvCxnSpPr/>
                  <p:nvPr/>
                </p:nvCxnSpPr>
                <p:spPr>
                  <a:xfrm>
                    <a:off x="2072638" y="833535"/>
                    <a:ext cx="0" cy="46977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직선 연결선 79">
                    <a:extLst>
                      <a:ext uri="{FF2B5EF4-FFF2-40B4-BE49-F238E27FC236}">
                        <a16:creationId xmlns:a16="http://schemas.microsoft.com/office/drawing/2014/main" id="{A0332E47-65EA-4259-A4D9-83463A0D27F6}"/>
                      </a:ext>
                    </a:extLst>
                  </p:cNvPr>
                  <p:cNvCxnSpPr/>
                  <p:nvPr/>
                </p:nvCxnSpPr>
                <p:spPr>
                  <a:xfrm>
                    <a:off x="2721031" y="1303305"/>
                    <a:ext cx="160866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6" name="그룹 335"/>
                <p:cNvGrpSpPr/>
                <p:nvPr/>
              </p:nvGrpSpPr>
              <p:grpSpPr>
                <a:xfrm>
                  <a:off x="6778238" y="2821971"/>
                  <a:ext cx="4625710" cy="475505"/>
                  <a:chOff x="6778238" y="2392315"/>
                  <a:chExt cx="4625710" cy="475505"/>
                </a:xfrm>
              </p:grpSpPr>
              <p:cxnSp>
                <p:nvCxnSpPr>
                  <p:cNvPr id="18" name="직선 연결선 17">
                    <a:extLst>
                      <a:ext uri="{FF2B5EF4-FFF2-40B4-BE49-F238E27FC236}">
                        <a16:creationId xmlns:a16="http://schemas.microsoft.com/office/drawing/2014/main" id="{82F947EB-B7F7-4E8E-B55A-2AB5893452F2}"/>
                      </a:ext>
                    </a:extLst>
                  </p:cNvPr>
                  <p:cNvCxnSpPr/>
                  <p:nvPr/>
                </p:nvCxnSpPr>
                <p:spPr>
                  <a:xfrm>
                    <a:off x="8202940" y="2396881"/>
                    <a:ext cx="0" cy="46977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직선 연결선 18">
                    <a:extLst>
                      <a:ext uri="{FF2B5EF4-FFF2-40B4-BE49-F238E27FC236}">
                        <a16:creationId xmlns:a16="http://schemas.microsoft.com/office/drawing/2014/main" id="{8F5D53B9-F8FA-4821-B48D-2EB36865792C}"/>
                      </a:ext>
                    </a:extLst>
                  </p:cNvPr>
                  <p:cNvCxnSpPr/>
                  <p:nvPr/>
                </p:nvCxnSpPr>
                <p:spPr>
                  <a:xfrm>
                    <a:off x="8202940" y="2396881"/>
                    <a:ext cx="648393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직선 연결선 24">
                    <a:extLst>
                      <a:ext uri="{FF2B5EF4-FFF2-40B4-BE49-F238E27FC236}">
                        <a16:creationId xmlns:a16="http://schemas.microsoft.com/office/drawing/2014/main" id="{85F616BB-7D09-4434-B940-F7D3ABEF02F5}"/>
                      </a:ext>
                    </a:extLst>
                  </p:cNvPr>
                  <p:cNvCxnSpPr/>
                  <p:nvPr/>
                </p:nvCxnSpPr>
                <p:spPr>
                  <a:xfrm>
                    <a:off x="7261791" y="2398050"/>
                    <a:ext cx="0" cy="46977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직선 연결선 25">
                    <a:extLst>
                      <a:ext uri="{FF2B5EF4-FFF2-40B4-BE49-F238E27FC236}">
                        <a16:creationId xmlns:a16="http://schemas.microsoft.com/office/drawing/2014/main" id="{E8922172-A8C3-4665-B60C-F5039FB926B8}"/>
                      </a:ext>
                    </a:extLst>
                  </p:cNvPr>
                  <p:cNvCxnSpPr/>
                  <p:nvPr/>
                </p:nvCxnSpPr>
                <p:spPr>
                  <a:xfrm>
                    <a:off x="6778238" y="2396881"/>
                    <a:ext cx="483553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직선 연결선 28">
                    <a:extLst>
                      <a:ext uri="{FF2B5EF4-FFF2-40B4-BE49-F238E27FC236}">
                        <a16:creationId xmlns:a16="http://schemas.microsoft.com/office/drawing/2014/main" id="{7E2740E1-7AC8-4841-939B-96D490290A95}"/>
                      </a:ext>
                    </a:extLst>
                  </p:cNvPr>
                  <p:cNvCxnSpPr/>
                  <p:nvPr/>
                </p:nvCxnSpPr>
                <p:spPr>
                  <a:xfrm>
                    <a:off x="7261791" y="2866651"/>
                    <a:ext cx="941149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4" name="그룹 33">
                    <a:extLst>
                      <a:ext uri="{FF2B5EF4-FFF2-40B4-BE49-F238E27FC236}">
                        <a16:creationId xmlns:a16="http://schemas.microsoft.com/office/drawing/2014/main" id="{7B6388B1-E6A4-4493-9AEE-A907841E4D12}"/>
                      </a:ext>
                    </a:extLst>
                  </p:cNvPr>
                  <p:cNvGrpSpPr/>
                  <p:nvPr/>
                </p:nvGrpSpPr>
                <p:grpSpPr>
                  <a:xfrm>
                    <a:off x="8864281" y="2392315"/>
                    <a:ext cx="1589542" cy="470939"/>
                    <a:chOff x="3357888" y="1418478"/>
                    <a:chExt cx="1589542" cy="470939"/>
                  </a:xfrm>
                </p:grpSpPr>
                <p:cxnSp>
                  <p:nvCxnSpPr>
                    <p:cNvPr id="73" name="직선 연결선 72">
                      <a:extLst>
                        <a:ext uri="{FF2B5EF4-FFF2-40B4-BE49-F238E27FC236}">
                          <a16:creationId xmlns:a16="http://schemas.microsoft.com/office/drawing/2014/main" id="{F09B4359-85F7-4513-B404-08401CABD6A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299037" y="1418478"/>
                      <a:ext cx="0" cy="469770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" name="직선 연결선 73">
                      <a:extLst>
                        <a:ext uri="{FF2B5EF4-FFF2-40B4-BE49-F238E27FC236}">
                          <a16:creationId xmlns:a16="http://schemas.microsoft.com/office/drawing/2014/main" id="{01DF4420-7D5E-4394-BDA5-EEF542F68FC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299037" y="1418478"/>
                      <a:ext cx="648393" cy="0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" name="직선 연결선 74">
                      <a:extLst>
                        <a:ext uri="{FF2B5EF4-FFF2-40B4-BE49-F238E27FC236}">
                          <a16:creationId xmlns:a16="http://schemas.microsoft.com/office/drawing/2014/main" id="{57FA56AB-73F9-4EAD-94F4-2C67C8955AF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357888" y="1419647"/>
                      <a:ext cx="0" cy="469770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" name="직선 연결선 75">
                      <a:extLst>
                        <a:ext uri="{FF2B5EF4-FFF2-40B4-BE49-F238E27FC236}">
                          <a16:creationId xmlns:a16="http://schemas.microsoft.com/office/drawing/2014/main" id="{4D7A23CB-B4D6-4625-9D40-681D885C9A0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357888" y="1888248"/>
                      <a:ext cx="941149" cy="0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5" name="그룹 34">
                    <a:extLst>
                      <a:ext uri="{FF2B5EF4-FFF2-40B4-BE49-F238E27FC236}">
                        <a16:creationId xmlns:a16="http://schemas.microsoft.com/office/drawing/2014/main" id="{FAF48931-864E-4BBD-B036-9493220C41A2}"/>
                      </a:ext>
                    </a:extLst>
                  </p:cNvPr>
                  <p:cNvGrpSpPr/>
                  <p:nvPr/>
                </p:nvGrpSpPr>
                <p:grpSpPr>
                  <a:xfrm>
                    <a:off x="10462799" y="2392315"/>
                    <a:ext cx="941149" cy="470939"/>
                    <a:chOff x="3357888" y="1418478"/>
                    <a:chExt cx="941149" cy="470939"/>
                  </a:xfrm>
                </p:grpSpPr>
                <p:cxnSp>
                  <p:nvCxnSpPr>
                    <p:cNvPr id="69" name="직선 연결선 68">
                      <a:extLst>
                        <a:ext uri="{FF2B5EF4-FFF2-40B4-BE49-F238E27FC236}">
                          <a16:creationId xmlns:a16="http://schemas.microsoft.com/office/drawing/2014/main" id="{EB3F5FD1-2A1E-450F-BFB0-E66E7FF7A3E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299037" y="1418478"/>
                      <a:ext cx="0" cy="469770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" name="직선 연결선 69">
                      <a:extLst>
                        <a:ext uri="{FF2B5EF4-FFF2-40B4-BE49-F238E27FC236}">
                          <a16:creationId xmlns:a16="http://schemas.microsoft.com/office/drawing/2014/main" id="{DCBEA25D-6117-4FD6-A278-DEE253154B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299037" y="1418478"/>
                      <a:ext cx="0" cy="0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" name="직선 연결선 70">
                      <a:extLst>
                        <a:ext uri="{FF2B5EF4-FFF2-40B4-BE49-F238E27FC236}">
                          <a16:creationId xmlns:a16="http://schemas.microsoft.com/office/drawing/2014/main" id="{BD27BD3E-C5EF-4BD2-924E-BD1400F9B03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357888" y="1419647"/>
                      <a:ext cx="0" cy="469770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" name="직선 연결선 71">
                      <a:extLst>
                        <a:ext uri="{FF2B5EF4-FFF2-40B4-BE49-F238E27FC236}">
                          <a16:creationId xmlns:a16="http://schemas.microsoft.com/office/drawing/2014/main" id="{36051EFE-445B-44A2-876C-AF9B8E6A56C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357888" y="1888248"/>
                      <a:ext cx="941149" cy="0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41832FAC-B4C7-408A-8081-DDCCC425E27C}"/>
                    </a:ext>
                  </a:extLst>
                </p:cNvPr>
                <p:cNvCxnSpPr>
                  <a:cxnSpLocks/>
                  <a:stCxn id="343" idx="1"/>
                  <a:endCxn id="346" idx="0"/>
                </p:cNvCxnSpPr>
                <p:nvPr/>
              </p:nvCxnSpPr>
              <p:spPr>
                <a:xfrm>
                  <a:off x="7543800" y="4170045"/>
                  <a:ext cx="555694" cy="28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DAC98249-9474-438A-A58B-FFCCC0B084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02940" y="4629125"/>
                  <a:ext cx="81762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>
                  <a:extLst>
                    <a:ext uri="{FF2B5EF4-FFF2-40B4-BE49-F238E27FC236}">
                      <a16:creationId xmlns:a16="http://schemas.microsoft.com/office/drawing/2014/main" id="{6198B2EA-E35D-4D3A-BBFC-A3AE132194CA}"/>
                    </a:ext>
                  </a:extLst>
                </p:cNvPr>
                <p:cNvCxnSpPr/>
                <p:nvPr/>
              </p:nvCxnSpPr>
              <p:spPr>
                <a:xfrm>
                  <a:off x="6778239" y="4629125"/>
                  <a:ext cx="64839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직선 연결선 65">
                  <a:extLst>
                    <a:ext uri="{FF2B5EF4-FFF2-40B4-BE49-F238E27FC236}">
                      <a16:creationId xmlns:a16="http://schemas.microsoft.com/office/drawing/2014/main" id="{724C90AE-E730-47D5-9502-C446355DCD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13520" y="4165439"/>
                  <a:ext cx="55764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연결선 67">
                  <a:extLst>
                    <a:ext uri="{FF2B5EF4-FFF2-40B4-BE49-F238E27FC236}">
                      <a16:creationId xmlns:a16="http://schemas.microsoft.com/office/drawing/2014/main" id="{BC5B5D13-300B-45A3-AD3F-4655D85BB5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86596" y="4645585"/>
                  <a:ext cx="81908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직선 연결선 61">
                  <a:extLst>
                    <a:ext uri="{FF2B5EF4-FFF2-40B4-BE49-F238E27FC236}">
                      <a16:creationId xmlns:a16="http://schemas.microsoft.com/office/drawing/2014/main" id="{BFCF3D15-E37F-4FC9-8AD6-1E1F42154960}"/>
                    </a:ext>
                  </a:extLst>
                </p:cNvPr>
                <p:cNvCxnSpPr>
                  <a:cxnSpLocks/>
                  <a:stCxn id="345" idx="1"/>
                  <a:endCxn id="350" idx="0"/>
                </p:cNvCxnSpPr>
                <p:nvPr/>
              </p:nvCxnSpPr>
              <p:spPr>
                <a:xfrm>
                  <a:off x="10721622" y="4180765"/>
                  <a:ext cx="564442" cy="638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BE92A766-F762-4065-A1FC-69B44928F5EB}"/>
                    </a:ext>
                  </a:extLst>
                </p:cNvPr>
                <p:cNvSpPr txBox="1"/>
                <p:nvPr/>
              </p:nvSpPr>
              <p:spPr>
                <a:xfrm>
                  <a:off x="6758066" y="1737825"/>
                  <a:ext cx="55443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OV</a:t>
                  </a:r>
                  <a:endParaRPr lang="ko-KR" alt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5" name="TextBox 294">
                  <a:extLst>
                    <a:ext uri="{FF2B5EF4-FFF2-40B4-BE49-F238E27FC236}">
                      <a16:creationId xmlns:a16="http://schemas.microsoft.com/office/drawing/2014/main" id="{BE92A766-F762-4065-A1FC-69B44928F5EB}"/>
                    </a:ext>
                  </a:extLst>
                </p:cNvPr>
                <p:cNvSpPr txBox="1"/>
                <p:nvPr/>
              </p:nvSpPr>
              <p:spPr>
                <a:xfrm>
                  <a:off x="7479373" y="1743580"/>
                  <a:ext cx="55443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3.3V</a:t>
                  </a:r>
                  <a:endParaRPr lang="ko-KR" alt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6" name="TextBox 295">
                  <a:extLst>
                    <a:ext uri="{FF2B5EF4-FFF2-40B4-BE49-F238E27FC236}">
                      <a16:creationId xmlns:a16="http://schemas.microsoft.com/office/drawing/2014/main" id="{BE92A766-F762-4065-A1FC-69B44928F5EB}"/>
                    </a:ext>
                  </a:extLst>
                </p:cNvPr>
                <p:cNvSpPr txBox="1"/>
                <p:nvPr/>
              </p:nvSpPr>
              <p:spPr>
                <a:xfrm>
                  <a:off x="9052144" y="1742522"/>
                  <a:ext cx="55443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3.3V</a:t>
                  </a:r>
                  <a:endParaRPr lang="ko-KR" alt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BE92A766-F762-4065-A1FC-69B44928F5EB}"/>
                    </a:ext>
                  </a:extLst>
                </p:cNvPr>
                <p:cNvSpPr txBox="1"/>
                <p:nvPr/>
              </p:nvSpPr>
              <p:spPr>
                <a:xfrm>
                  <a:off x="10645891" y="1735968"/>
                  <a:ext cx="55443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3.3V</a:t>
                  </a:r>
                  <a:endParaRPr lang="ko-KR" alt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BE92A766-F762-4065-A1FC-69B44928F5EB}"/>
                    </a:ext>
                  </a:extLst>
                </p:cNvPr>
                <p:cNvSpPr txBox="1"/>
                <p:nvPr/>
              </p:nvSpPr>
              <p:spPr>
                <a:xfrm>
                  <a:off x="8255415" y="1735138"/>
                  <a:ext cx="55443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OV</a:t>
                  </a:r>
                  <a:endParaRPr lang="ko-KR" alt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9" name="TextBox 298">
                  <a:extLst>
                    <a:ext uri="{FF2B5EF4-FFF2-40B4-BE49-F238E27FC236}">
                      <a16:creationId xmlns:a16="http://schemas.microsoft.com/office/drawing/2014/main" id="{BE92A766-F762-4065-A1FC-69B44928F5EB}"/>
                    </a:ext>
                  </a:extLst>
                </p:cNvPr>
                <p:cNvSpPr txBox="1"/>
                <p:nvPr/>
              </p:nvSpPr>
              <p:spPr>
                <a:xfrm>
                  <a:off x="9849652" y="1735138"/>
                  <a:ext cx="55443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OV</a:t>
                  </a:r>
                  <a:endParaRPr lang="ko-KR" alt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335" name="그룹 334"/>
                <p:cNvGrpSpPr/>
                <p:nvPr/>
              </p:nvGrpSpPr>
              <p:grpSpPr>
                <a:xfrm>
                  <a:off x="6725818" y="2906392"/>
                  <a:ext cx="4474508" cy="307777"/>
                  <a:chOff x="6725818" y="2453912"/>
                  <a:chExt cx="4474508" cy="307777"/>
                </a:xfrm>
              </p:grpSpPr>
              <p:sp>
                <p:nvSpPr>
                  <p:cNvPr id="300" name="TextBox 299">
                    <a:extLst>
                      <a:ext uri="{FF2B5EF4-FFF2-40B4-BE49-F238E27FC236}">
                        <a16:creationId xmlns:a16="http://schemas.microsoft.com/office/drawing/2014/main" id="{BE92A766-F762-4065-A1FC-69B44928F5EB}"/>
                      </a:ext>
                    </a:extLst>
                  </p:cNvPr>
                  <p:cNvSpPr txBox="1"/>
                  <p:nvPr/>
                </p:nvSpPr>
                <p:spPr>
                  <a:xfrm>
                    <a:off x="7459291" y="2453912"/>
                    <a:ext cx="55443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OV</a:t>
                    </a:r>
                    <a:endParaRPr lang="ko-KR" alt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01" name="TextBox 300">
                    <a:extLst>
                      <a:ext uri="{FF2B5EF4-FFF2-40B4-BE49-F238E27FC236}">
                        <a16:creationId xmlns:a16="http://schemas.microsoft.com/office/drawing/2014/main" id="{BE92A766-F762-4065-A1FC-69B44928F5EB}"/>
                      </a:ext>
                    </a:extLst>
                  </p:cNvPr>
                  <p:cNvSpPr txBox="1"/>
                  <p:nvPr/>
                </p:nvSpPr>
                <p:spPr>
                  <a:xfrm>
                    <a:off x="9057150" y="2453912"/>
                    <a:ext cx="55443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OV</a:t>
                    </a:r>
                    <a:endParaRPr lang="ko-KR" alt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02" name="TextBox 301">
                    <a:extLst>
                      <a:ext uri="{FF2B5EF4-FFF2-40B4-BE49-F238E27FC236}">
                        <a16:creationId xmlns:a16="http://schemas.microsoft.com/office/drawing/2014/main" id="{BE92A766-F762-4065-A1FC-69B44928F5EB}"/>
                      </a:ext>
                    </a:extLst>
                  </p:cNvPr>
                  <p:cNvSpPr txBox="1"/>
                  <p:nvPr/>
                </p:nvSpPr>
                <p:spPr>
                  <a:xfrm>
                    <a:off x="10645891" y="2453912"/>
                    <a:ext cx="55443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OV</a:t>
                    </a:r>
                    <a:endParaRPr lang="ko-KR" alt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03" name="TextBox 302">
                    <a:extLst>
                      <a:ext uri="{FF2B5EF4-FFF2-40B4-BE49-F238E27FC236}">
                        <a16:creationId xmlns:a16="http://schemas.microsoft.com/office/drawing/2014/main" id="{BE92A766-F762-4065-A1FC-69B44928F5EB}"/>
                      </a:ext>
                    </a:extLst>
                  </p:cNvPr>
                  <p:cNvSpPr txBox="1"/>
                  <p:nvPr/>
                </p:nvSpPr>
                <p:spPr>
                  <a:xfrm>
                    <a:off x="6725818" y="2453912"/>
                    <a:ext cx="55443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3.3V</a:t>
                    </a:r>
                    <a:endParaRPr lang="ko-KR" alt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04" name="TextBox 303">
                    <a:extLst>
                      <a:ext uri="{FF2B5EF4-FFF2-40B4-BE49-F238E27FC236}">
                        <a16:creationId xmlns:a16="http://schemas.microsoft.com/office/drawing/2014/main" id="{BE92A766-F762-4065-A1FC-69B44928F5EB}"/>
                      </a:ext>
                    </a:extLst>
                  </p:cNvPr>
                  <p:cNvSpPr txBox="1"/>
                  <p:nvPr/>
                </p:nvSpPr>
                <p:spPr>
                  <a:xfrm>
                    <a:off x="8292278" y="2453912"/>
                    <a:ext cx="55443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3.3V</a:t>
                    </a:r>
                    <a:endParaRPr lang="ko-KR" alt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05" name="TextBox 304">
                    <a:extLst>
                      <a:ext uri="{FF2B5EF4-FFF2-40B4-BE49-F238E27FC236}">
                        <a16:creationId xmlns:a16="http://schemas.microsoft.com/office/drawing/2014/main" id="{BE92A766-F762-4065-A1FC-69B44928F5EB}"/>
                      </a:ext>
                    </a:extLst>
                  </p:cNvPr>
                  <p:cNvSpPr txBox="1"/>
                  <p:nvPr/>
                </p:nvSpPr>
                <p:spPr>
                  <a:xfrm>
                    <a:off x="9901622" y="2453912"/>
                    <a:ext cx="55443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3.3V</a:t>
                    </a:r>
                    <a:endParaRPr lang="ko-KR" alt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307" name="직선 연결선 306"/>
                <p:cNvCxnSpPr/>
                <p:nvPr/>
              </p:nvCxnSpPr>
              <p:spPr>
                <a:xfrm>
                  <a:off x="7261791" y="4957591"/>
                  <a:ext cx="164839" cy="0"/>
                </a:xfrm>
                <a:prstGeom prst="line">
                  <a:avLst/>
                </a:pr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직선 화살표 연결선 308"/>
                <p:cNvCxnSpPr/>
                <p:nvPr/>
              </p:nvCxnSpPr>
              <p:spPr>
                <a:xfrm>
                  <a:off x="6912098" y="4957591"/>
                  <a:ext cx="349693" cy="0"/>
                </a:xfrm>
                <a:prstGeom prst="straightConnector1">
                  <a:avLst/>
                </a:prstGeom>
                <a:ln w="317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직선 화살표 연결선 309"/>
                <p:cNvCxnSpPr/>
                <p:nvPr/>
              </p:nvCxnSpPr>
              <p:spPr>
                <a:xfrm flipH="1">
                  <a:off x="7426633" y="4957591"/>
                  <a:ext cx="324193" cy="0"/>
                </a:xfrm>
                <a:prstGeom prst="straightConnector1">
                  <a:avLst/>
                </a:prstGeom>
                <a:ln w="317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8" name="TextBox 317">
                  <a:extLst>
                    <a:ext uri="{FF2B5EF4-FFF2-40B4-BE49-F238E27FC236}">
                      <a16:creationId xmlns:a16="http://schemas.microsoft.com/office/drawing/2014/main" id="{BE92A766-F762-4065-A1FC-69B44928F5EB}"/>
                    </a:ext>
                  </a:extLst>
                </p:cNvPr>
                <p:cNvSpPr txBox="1"/>
                <p:nvPr/>
              </p:nvSpPr>
              <p:spPr>
                <a:xfrm>
                  <a:off x="7073937" y="5045400"/>
                  <a:ext cx="55443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1ms</a:t>
                  </a:r>
                  <a:endParaRPr lang="ko-KR" alt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320" name="직선 화살표 연결선 319"/>
                <p:cNvCxnSpPr/>
                <p:nvPr/>
              </p:nvCxnSpPr>
              <p:spPr>
                <a:xfrm>
                  <a:off x="6778238" y="5497417"/>
                  <a:ext cx="4827045" cy="0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1" name="TextBox 320">
                  <a:extLst>
                    <a:ext uri="{FF2B5EF4-FFF2-40B4-BE49-F238E27FC236}">
                      <a16:creationId xmlns:a16="http://schemas.microsoft.com/office/drawing/2014/main" id="{BE92A766-F762-4065-A1FC-69B44928F5EB}"/>
                    </a:ext>
                  </a:extLst>
                </p:cNvPr>
                <p:cNvSpPr txBox="1"/>
                <p:nvPr/>
              </p:nvSpPr>
              <p:spPr>
                <a:xfrm>
                  <a:off x="11003805" y="5497417"/>
                  <a:ext cx="6394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Time</a:t>
                  </a:r>
                  <a:endParaRPr lang="ko-KR" alt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3" name="TextBox 322">
                  <a:extLst>
                    <a:ext uri="{FF2B5EF4-FFF2-40B4-BE49-F238E27FC236}">
                      <a16:creationId xmlns:a16="http://schemas.microsoft.com/office/drawing/2014/main" id="{BE92A766-F762-4065-A1FC-69B44928F5EB}"/>
                    </a:ext>
                  </a:extLst>
                </p:cNvPr>
                <p:cNvSpPr txBox="1"/>
                <p:nvPr/>
              </p:nvSpPr>
              <p:spPr>
                <a:xfrm>
                  <a:off x="6815131" y="4240351"/>
                  <a:ext cx="55443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Off</a:t>
                  </a:r>
                  <a:endParaRPr lang="ko-KR" alt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4" name="TextBox 323">
                  <a:extLst>
                    <a:ext uri="{FF2B5EF4-FFF2-40B4-BE49-F238E27FC236}">
                      <a16:creationId xmlns:a16="http://schemas.microsoft.com/office/drawing/2014/main" id="{BE92A766-F762-4065-A1FC-69B44928F5EB}"/>
                    </a:ext>
                  </a:extLst>
                </p:cNvPr>
                <p:cNvSpPr txBox="1"/>
                <p:nvPr/>
              </p:nvSpPr>
              <p:spPr>
                <a:xfrm>
                  <a:off x="7474100" y="4240351"/>
                  <a:ext cx="55443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On</a:t>
                  </a:r>
                  <a:endParaRPr lang="ko-KR" alt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5" name="TextBox 324">
                  <a:extLst>
                    <a:ext uri="{FF2B5EF4-FFF2-40B4-BE49-F238E27FC236}">
                      <a16:creationId xmlns:a16="http://schemas.microsoft.com/office/drawing/2014/main" id="{BE92A766-F762-4065-A1FC-69B44928F5EB}"/>
                    </a:ext>
                  </a:extLst>
                </p:cNvPr>
                <p:cNvSpPr txBox="1"/>
                <p:nvPr/>
              </p:nvSpPr>
              <p:spPr>
                <a:xfrm>
                  <a:off x="9035234" y="4240351"/>
                  <a:ext cx="55443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On</a:t>
                  </a:r>
                  <a:endParaRPr lang="ko-KR" alt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6" name="TextBox 325">
                  <a:extLst>
                    <a:ext uri="{FF2B5EF4-FFF2-40B4-BE49-F238E27FC236}">
                      <a16:creationId xmlns:a16="http://schemas.microsoft.com/office/drawing/2014/main" id="{BE92A766-F762-4065-A1FC-69B44928F5EB}"/>
                    </a:ext>
                  </a:extLst>
                </p:cNvPr>
                <p:cNvSpPr txBox="1"/>
                <p:nvPr/>
              </p:nvSpPr>
              <p:spPr>
                <a:xfrm>
                  <a:off x="10637208" y="4240351"/>
                  <a:ext cx="55443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On</a:t>
                  </a:r>
                  <a:endParaRPr lang="ko-KR" alt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7" name="TextBox 326">
                  <a:extLst>
                    <a:ext uri="{FF2B5EF4-FFF2-40B4-BE49-F238E27FC236}">
                      <a16:creationId xmlns:a16="http://schemas.microsoft.com/office/drawing/2014/main" id="{BE92A766-F762-4065-A1FC-69B44928F5EB}"/>
                    </a:ext>
                  </a:extLst>
                </p:cNvPr>
                <p:cNvSpPr txBox="1"/>
                <p:nvPr/>
              </p:nvSpPr>
              <p:spPr>
                <a:xfrm>
                  <a:off x="8222049" y="4240351"/>
                  <a:ext cx="55443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Off</a:t>
                  </a:r>
                  <a:endParaRPr lang="ko-KR" alt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8" name="TextBox 327">
                  <a:extLst>
                    <a:ext uri="{FF2B5EF4-FFF2-40B4-BE49-F238E27FC236}">
                      <a16:creationId xmlns:a16="http://schemas.microsoft.com/office/drawing/2014/main" id="{BE92A766-F762-4065-A1FC-69B44928F5EB}"/>
                    </a:ext>
                  </a:extLst>
                </p:cNvPr>
                <p:cNvSpPr txBox="1"/>
                <p:nvPr/>
              </p:nvSpPr>
              <p:spPr>
                <a:xfrm>
                  <a:off x="9828955" y="4240351"/>
                  <a:ext cx="55443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Off</a:t>
                  </a:r>
                  <a:endParaRPr lang="ko-KR" alt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337" name="그룹 336"/>
                <p:cNvGrpSpPr/>
                <p:nvPr/>
              </p:nvGrpSpPr>
              <p:grpSpPr>
                <a:xfrm>
                  <a:off x="5039711" y="2806106"/>
                  <a:ext cx="1712789" cy="421203"/>
                  <a:chOff x="5028694" y="2607800"/>
                  <a:chExt cx="1712789" cy="421203"/>
                </a:xfrm>
              </p:grpSpPr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AB69B853-E2B2-4825-A179-1FA1D7B306C3}"/>
                      </a:ext>
                    </a:extLst>
                  </p:cNvPr>
                  <p:cNvSpPr txBox="1"/>
                  <p:nvPr/>
                </p:nvSpPr>
                <p:spPr>
                  <a:xfrm>
                    <a:off x="5028694" y="2622101"/>
                    <a:ext cx="171278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Signal 2</a:t>
                    </a:r>
                    <a:endParaRPr lang="ko-KR" altLang="en-US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32" name="직사각형 331"/>
                  <p:cNvSpPr/>
                  <p:nvPr/>
                </p:nvSpPr>
                <p:spPr>
                  <a:xfrm>
                    <a:off x="5374386" y="2607800"/>
                    <a:ext cx="993363" cy="421203"/>
                  </a:xfrm>
                  <a:prstGeom prst="rect">
                    <a:avLst/>
                  </a:prstGeom>
                  <a:noFill/>
                  <a:ln w="53975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34" name="그룹 333"/>
                <p:cNvGrpSpPr/>
                <p:nvPr/>
              </p:nvGrpSpPr>
              <p:grpSpPr>
                <a:xfrm>
                  <a:off x="5046026" y="1650380"/>
                  <a:ext cx="1712789" cy="422644"/>
                  <a:chOff x="5035009" y="1914788"/>
                  <a:chExt cx="1712789" cy="422644"/>
                </a:xfrm>
              </p:grpSpPr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60D670B-9BAB-43C5-A602-0E1AD9398A95}"/>
                      </a:ext>
                    </a:extLst>
                  </p:cNvPr>
                  <p:cNvSpPr txBox="1"/>
                  <p:nvPr/>
                </p:nvSpPr>
                <p:spPr>
                  <a:xfrm>
                    <a:off x="5035009" y="1914788"/>
                    <a:ext cx="171278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Signal 1 </a:t>
                    </a:r>
                    <a:endParaRPr lang="ko-KR" altLang="en-US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33" name="직사각형 332"/>
                  <p:cNvSpPr/>
                  <p:nvPr/>
                </p:nvSpPr>
                <p:spPr>
                  <a:xfrm>
                    <a:off x="5374386" y="1916229"/>
                    <a:ext cx="993363" cy="421203"/>
                  </a:xfrm>
                  <a:prstGeom prst="rect">
                    <a:avLst/>
                  </a:prstGeom>
                  <a:noFill/>
                  <a:ln w="539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343" name="자유형 342"/>
                <p:cNvSpPr/>
                <p:nvPr/>
              </p:nvSpPr>
              <p:spPr>
                <a:xfrm>
                  <a:off x="7429500" y="4170045"/>
                  <a:ext cx="114300" cy="464820"/>
                </a:xfrm>
                <a:custGeom>
                  <a:avLst/>
                  <a:gdLst>
                    <a:gd name="connsiteX0" fmla="*/ 0 w 114300"/>
                    <a:gd name="connsiteY0" fmla="*/ 464820 h 464820"/>
                    <a:gd name="connsiteX1" fmla="*/ 114300 w 114300"/>
                    <a:gd name="connsiteY1" fmla="*/ 0 h 46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4300" h="464820">
                      <a:moveTo>
                        <a:pt x="0" y="464820"/>
                      </a:moveTo>
                      <a:cubicBezTo>
                        <a:pt x="22860" y="247650"/>
                        <a:pt x="45720" y="30480"/>
                        <a:pt x="114300" y="0"/>
                      </a:cubicBezTo>
                    </a:path>
                  </a:pathLst>
                </a:cu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4" name="자유형 343"/>
                <p:cNvSpPr/>
                <p:nvPr/>
              </p:nvSpPr>
              <p:spPr>
                <a:xfrm>
                  <a:off x="9010885" y="4171708"/>
                  <a:ext cx="114300" cy="464820"/>
                </a:xfrm>
                <a:custGeom>
                  <a:avLst/>
                  <a:gdLst>
                    <a:gd name="connsiteX0" fmla="*/ 0 w 114300"/>
                    <a:gd name="connsiteY0" fmla="*/ 464820 h 464820"/>
                    <a:gd name="connsiteX1" fmla="*/ 114300 w 114300"/>
                    <a:gd name="connsiteY1" fmla="*/ 0 h 46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4300" h="464820">
                      <a:moveTo>
                        <a:pt x="0" y="464820"/>
                      </a:moveTo>
                      <a:cubicBezTo>
                        <a:pt x="22860" y="247650"/>
                        <a:pt x="45720" y="30480"/>
                        <a:pt x="114300" y="0"/>
                      </a:cubicBezTo>
                    </a:path>
                  </a:pathLst>
                </a:cu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5" name="자유형 344"/>
                <p:cNvSpPr/>
                <p:nvPr/>
              </p:nvSpPr>
              <p:spPr>
                <a:xfrm>
                  <a:off x="10607322" y="4180765"/>
                  <a:ext cx="114300" cy="464820"/>
                </a:xfrm>
                <a:custGeom>
                  <a:avLst/>
                  <a:gdLst>
                    <a:gd name="connsiteX0" fmla="*/ 0 w 114300"/>
                    <a:gd name="connsiteY0" fmla="*/ 464820 h 464820"/>
                    <a:gd name="connsiteX1" fmla="*/ 114300 w 114300"/>
                    <a:gd name="connsiteY1" fmla="*/ 0 h 46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4300" h="464820">
                      <a:moveTo>
                        <a:pt x="0" y="464820"/>
                      </a:moveTo>
                      <a:cubicBezTo>
                        <a:pt x="22860" y="247650"/>
                        <a:pt x="45720" y="30480"/>
                        <a:pt x="114300" y="0"/>
                      </a:cubicBezTo>
                    </a:path>
                  </a:pathLst>
                </a:cu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6" name="자유형 345"/>
                <p:cNvSpPr/>
                <p:nvPr/>
              </p:nvSpPr>
              <p:spPr>
                <a:xfrm flipV="1">
                  <a:off x="8099494" y="4172873"/>
                  <a:ext cx="114300" cy="464820"/>
                </a:xfrm>
                <a:custGeom>
                  <a:avLst/>
                  <a:gdLst>
                    <a:gd name="connsiteX0" fmla="*/ 0 w 114300"/>
                    <a:gd name="connsiteY0" fmla="*/ 464820 h 464820"/>
                    <a:gd name="connsiteX1" fmla="*/ 114300 w 114300"/>
                    <a:gd name="connsiteY1" fmla="*/ 0 h 46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4300" h="464820">
                      <a:moveTo>
                        <a:pt x="0" y="464820"/>
                      </a:moveTo>
                      <a:cubicBezTo>
                        <a:pt x="22860" y="247650"/>
                        <a:pt x="45720" y="30480"/>
                        <a:pt x="114300" y="0"/>
                      </a:cubicBezTo>
                    </a:path>
                  </a:pathLst>
                </a:cu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8" name="자유형 347"/>
                <p:cNvSpPr/>
                <p:nvPr/>
              </p:nvSpPr>
              <p:spPr>
                <a:xfrm flipV="1">
                  <a:off x="9671164" y="4178290"/>
                  <a:ext cx="114300" cy="464820"/>
                </a:xfrm>
                <a:custGeom>
                  <a:avLst/>
                  <a:gdLst>
                    <a:gd name="connsiteX0" fmla="*/ 0 w 114300"/>
                    <a:gd name="connsiteY0" fmla="*/ 464820 h 464820"/>
                    <a:gd name="connsiteX1" fmla="*/ 114300 w 114300"/>
                    <a:gd name="connsiteY1" fmla="*/ 0 h 46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4300" h="464820">
                      <a:moveTo>
                        <a:pt x="0" y="464820"/>
                      </a:moveTo>
                      <a:cubicBezTo>
                        <a:pt x="22860" y="247650"/>
                        <a:pt x="45720" y="30480"/>
                        <a:pt x="114300" y="0"/>
                      </a:cubicBezTo>
                    </a:path>
                  </a:pathLst>
                </a:cu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0" name="자유형 349"/>
                <p:cNvSpPr/>
                <p:nvPr/>
              </p:nvSpPr>
              <p:spPr>
                <a:xfrm flipV="1">
                  <a:off x="11286064" y="4187149"/>
                  <a:ext cx="114300" cy="464820"/>
                </a:xfrm>
                <a:custGeom>
                  <a:avLst/>
                  <a:gdLst>
                    <a:gd name="connsiteX0" fmla="*/ 0 w 114300"/>
                    <a:gd name="connsiteY0" fmla="*/ 464820 h 464820"/>
                    <a:gd name="connsiteX1" fmla="*/ 114300 w 114300"/>
                    <a:gd name="connsiteY1" fmla="*/ 0 h 46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4300" h="464820">
                      <a:moveTo>
                        <a:pt x="0" y="464820"/>
                      </a:moveTo>
                      <a:cubicBezTo>
                        <a:pt x="22860" y="247650"/>
                        <a:pt x="45720" y="30480"/>
                        <a:pt x="114300" y="0"/>
                      </a:cubicBezTo>
                    </a:path>
                  </a:pathLst>
                </a:cu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357" name="직선 연결선 356"/>
              <p:cNvCxnSpPr/>
              <p:nvPr/>
            </p:nvCxnSpPr>
            <p:spPr>
              <a:xfrm>
                <a:off x="7580866" y="1573577"/>
                <a:ext cx="636320" cy="0"/>
              </a:xfrm>
              <a:prstGeom prst="line">
                <a:avLst/>
              </a:prstGeom>
              <a:ln w="3175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BE92A766-F762-4065-A1FC-69B44928F5EB}"/>
                  </a:ext>
                </a:extLst>
              </p:cNvPr>
              <p:cNvSpPr txBox="1"/>
              <p:nvPr/>
            </p:nvSpPr>
            <p:spPr>
              <a:xfrm>
                <a:off x="7684224" y="1736868"/>
                <a:ext cx="554435" cy="325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14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ko-KR" altLang="en-US" sz="1400" b="1" i="1" dirty="0">
                              <a:latin typeface="Cambria Math" panose="02040503050406030204" pitchFamily="18" charset="0"/>
                            </a:rPr>
                            <m:t>𝒇</m:t>
                          </m:r>
                        </m:sub>
                      </m:sSub>
                    </m:oMath>
                  </m:oMathPara>
                </a14:m>
                <a:endParaRPr lang="ko-KR" alt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BE92A766-F762-4065-A1FC-69B44928F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4224" y="1736868"/>
                <a:ext cx="554435" cy="325025"/>
              </a:xfrm>
              <a:prstGeom prst="rect">
                <a:avLst/>
              </a:prstGeom>
              <a:blipFill>
                <a:blip r:embed="rId4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BE92A766-F762-4065-A1FC-69B44928F5EB}"/>
                  </a:ext>
                </a:extLst>
              </p:cNvPr>
              <p:cNvSpPr txBox="1"/>
              <p:nvPr/>
            </p:nvSpPr>
            <p:spPr>
              <a:xfrm>
                <a:off x="9267756" y="1056879"/>
                <a:ext cx="2911713" cy="543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※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ko-KR" altLang="en-US" sz="1400" b="1" i="1" dirty="0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US" altLang="ko-KR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(( 1000 / Frequency ) - 2) / 2</a:t>
                </a:r>
              </a:p>
              <a:p>
                <a:r>
                  <a:rPr lang="en-US" altLang="ko-KR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=  500 / Frequency - 1</a:t>
                </a:r>
                <a:endParaRPr lang="ko-KR" alt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BE92A766-F762-4065-A1FC-69B44928F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7756" y="1056879"/>
                <a:ext cx="2911713" cy="543610"/>
              </a:xfrm>
              <a:prstGeom prst="rect">
                <a:avLst/>
              </a:prstGeom>
              <a:blipFill>
                <a:blip r:embed="rId5"/>
                <a:stretch>
                  <a:fillRect l="-628" t="-1111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3" name="직선 연결선 362"/>
          <p:cNvCxnSpPr/>
          <p:nvPr/>
        </p:nvCxnSpPr>
        <p:spPr>
          <a:xfrm>
            <a:off x="8994442" y="2080359"/>
            <a:ext cx="1613617" cy="0"/>
          </a:xfrm>
          <a:prstGeom prst="line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BE92A766-F762-4065-A1FC-69B44928F5EB}"/>
                  </a:ext>
                </a:extLst>
              </p:cNvPr>
              <p:cNvSpPr txBox="1"/>
              <p:nvPr/>
            </p:nvSpPr>
            <p:spPr>
              <a:xfrm>
                <a:off x="9656447" y="1736868"/>
                <a:ext cx="5544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𝑷𝒆𝒓𝒊𝒐𝒅</m:t>
                      </m:r>
                    </m:oMath>
                  </m:oMathPara>
                </a14:m>
                <a:endParaRPr lang="ko-KR" alt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BE92A766-F762-4065-A1FC-69B44928F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447" y="1736868"/>
                <a:ext cx="554435" cy="307777"/>
              </a:xfrm>
              <a:prstGeom prst="rect">
                <a:avLst/>
              </a:prstGeom>
              <a:blipFill>
                <a:blip r:embed="rId6"/>
                <a:stretch>
                  <a:fillRect l="-19780" r="-131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0036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3757</TotalTime>
  <Words>443</Words>
  <Application>Microsoft Office PowerPoint</Application>
  <PresentationFormat>와이드스크린</PresentationFormat>
  <Paragraphs>189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맑은 고딕</vt:lpstr>
      <vt:lpstr>Arial</vt:lpstr>
      <vt:lpstr>Cambria Math</vt:lpstr>
      <vt:lpstr>Times New Roman</vt:lpstr>
      <vt:lpstr>Wingdings</vt:lpstr>
      <vt:lpstr>Office 테마</vt:lpstr>
      <vt:lpstr>PowerPoint 프레젠테이션</vt:lpstr>
      <vt:lpstr>Main Components</vt:lpstr>
      <vt:lpstr>Other Components</vt:lpstr>
      <vt:lpstr>Main Components</vt:lpstr>
      <vt:lpstr>Main Components</vt:lpstr>
      <vt:lpstr>Main Components</vt:lpstr>
      <vt:lpstr>Main Components</vt:lpstr>
      <vt:lpstr>1Ch High Voltage Amplifier Circuit Diagram</vt:lpstr>
      <vt:lpstr>Signal control</vt:lpstr>
      <vt:lpstr>Making High Voltage Amplifier</vt:lpstr>
      <vt:lpstr>Making High Voltage Amplifier</vt:lpstr>
      <vt:lpstr>Making High Voltage Amplifier</vt:lpstr>
      <vt:lpstr>2Ch High Voltage Amplifier</vt:lpstr>
      <vt:lpstr>Program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성호 김</dc:creator>
  <cp:lastModifiedBy>김 성호</cp:lastModifiedBy>
  <cp:revision>311</cp:revision>
  <dcterms:created xsi:type="dcterms:W3CDTF">2020-01-06T13:16:16Z</dcterms:created>
  <dcterms:modified xsi:type="dcterms:W3CDTF">2024-05-13T12:04:24Z</dcterms:modified>
</cp:coreProperties>
</file>